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  <p:sldMasterId id="2147483650" r:id="rId3"/>
  </p:sldMasterIdLst>
  <p:notesMasterIdLst>
    <p:notesMasterId r:id="rId43"/>
  </p:notesMasterIdLst>
  <p:sldIdLst>
    <p:sldId id="267" r:id="rId4"/>
    <p:sldId id="272" r:id="rId5"/>
    <p:sldId id="270" r:id="rId6"/>
    <p:sldId id="1237" r:id="rId7"/>
    <p:sldId id="1238" r:id="rId8"/>
    <p:sldId id="1131" r:id="rId9"/>
    <p:sldId id="275" r:id="rId10"/>
    <p:sldId id="277" r:id="rId11"/>
    <p:sldId id="274" r:id="rId12"/>
    <p:sldId id="1200" r:id="rId13"/>
    <p:sldId id="1202" r:id="rId14"/>
    <p:sldId id="1198" r:id="rId15"/>
    <p:sldId id="1199" r:id="rId16"/>
    <p:sldId id="1157" r:id="rId17"/>
    <p:sldId id="1169" r:id="rId18"/>
    <p:sldId id="1162" r:id="rId19"/>
    <p:sldId id="1158" r:id="rId20"/>
    <p:sldId id="1204" r:id="rId21"/>
    <p:sldId id="1155" r:id="rId22"/>
    <p:sldId id="1203" r:id="rId23"/>
    <p:sldId id="1149" r:id="rId24"/>
    <p:sldId id="1167" r:id="rId25"/>
    <p:sldId id="276" r:id="rId26"/>
    <p:sldId id="1150" r:id="rId27"/>
    <p:sldId id="1160" r:id="rId28"/>
    <p:sldId id="1164" r:id="rId29"/>
    <p:sldId id="1170" r:id="rId30"/>
    <p:sldId id="1171" r:id="rId31"/>
    <p:sldId id="1166" r:id="rId32"/>
    <p:sldId id="1161" r:id="rId33"/>
    <p:sldId id="1159" r:id="rId34"/>
    <p:sldId id="1163" r:id="rId35"/>
    <p:sldId id="1142" r:id="rId36"/>
    <p:sldId id="1143" r:id="rId37"/>
    <p:sldId id="1231" r:id="rId38"/>
    <p:sldId id="1233" r:id="rId39"/>
    <p:sldId id="1234" r:id="rId40"/>
    <p:sldId id="1235" r:id="rId41"/>
    <p:sldId id="1133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5932"/>
    <a:srgbClr val="D93D5C"/>
    <a:srgbClr val="BBD053"/>
    <a:srgbClr val="B16D2E"/>
    <a:srgbClr val="E65B21"/>
    <a:srgbClr val="B5BCC7"/>
    <a:srgbClr val="93A0B1"/>
    <a:srgbClr val="000000"/>
    <a:srgbClr val="BFE4F4"/>
    <a:srgbClr val="86D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5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3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BF84D-0330-4443-B52E-77325201A2B3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B7DAB-854D-4C16-A994-884FD3F6A3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5268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1259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7919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07B7DAB-854D-4C16-A994-884FD3F6A3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7DAB-854D-4C16-A994-884FD3F6A35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7647-35AE-458A-9732-FF67313B287F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A3176-0A61-4C06-B33C-4D0B88F96E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7647-35AE-458A-9732-FF67313B287F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A3176-0A61-4C06-B33C-4D0B88F96E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A7647-35AE-458A-9732-FF67313B287F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A3176-0A61-4C06-B33C-4D0B88F96E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A7647-35AE-458A-9732-FF67313B287F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A3176-0A61-4C06-B33C-4D0B88F96E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emf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34.png"/><Relationship Id="rId4" Type="http://schemas.openxmlformats.org/officeDocument/2006/relationships/image" Target="../media/image5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36.png"/><Relationship Id="rId4" Type="http://schemas.openxmlformats.org/officeDocument/2006/relationships/image" Target="../media/image5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9.png"/><Relationship Id="rId5" Type="http://schemas.openxmlformats.org/officeDocument/2006/relationships/image" Target="../media/image7.png"/><Relationship Id="rId10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42.png"/><Relationship Id="rId4" Type="http://schemas.openxmlformats.org/officeDocument/2006/relationships/image" Target="../media/image5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45.png"/><Relationship Id="rId5" Type="http://schemas.openxmlformats.org/officeDocument/2006/relationships/image" Target="../media/image7.png"/><Relationship Id="rId10" Type="http://schemas.openxmlformats.org/officeDocument/2006/relationships/image" Target="../media/image44.png"/><Relationship Id="rId4" Type="http://schemas.openxmlformats.org/officeDocument/2006/relationships/image" Target="../media/image5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49.png"/><Relationship Id="rId5" Type="http://schemas.openxmlformats.org/officeDocument/2006/relationships/image" Target="../media/image7.png"/><Relationship Id="rId10" Type="http://schemas.openxmlformats.org/officeDocument/2006/relationships/image" Target="../media/image48.png"/><Relationship Id="rId4" Type="http://schemas.openxmlformats.org/officeDocument/2006/relationships/image" Target="../media/image5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53.png"/><Relationship Id="rId5" Type="http://schemas.openxmlformats.org/officeDocument/2006/relationships/image" Target="../media/image7.png"/><Relationship Id="rId10" Type="http://schemas.openxmlformats.org/officeDocument/2006/relationships/image" Target="../media/image52.png"/><Relationship Id="rId4" Type="http://schemas.openxmlformats.org/officeDocument/2006/relationships/image" Target="../media/image5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2.svg"/><Relationship Id="rId18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12" Type="http://schemas.openxmlformats.org/officeDocument/2006/relationships/image" Target="../media/image11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4.png"/><Relationship Id="rId5" Type="http://schemas.openxmlformats.org/officeDocument/2006/relationships/image" Target="../media/image6.png"/><Relationship Id="rId15" Type="http://schemas.openxmlformats.org/officeDocument/2006/relationships/image" Target="../media/image17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9.emf"/><Relationship Id="rId14" Type="http://schemas.openxmlformats.org/officeDocument/2006/relationships/image" Target="../media/image1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61.png"/><Relationship Id="rId5" Type="http://schemas.openxmlformats.org/officeDocument/2006/relationships/image" Target="../media/image7.png"/><Relationship Id="rId10" Type="http://schemas.openxmlformats.org/officeDocument/2006/relationships/image" Target="../media/image60.emf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63.png"/><Relationship Id="rId5" Type="http://schemas.openxmlformats.org/officeDocument/2006/relationships/image" Target="../media/image7.png"/><Relationship Id="rId10" Type="http://schemas.openxmlformats.org/officeDocument/2006/relationships/image" Target="../media/image60.emf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65.png"/><Relationship Id="rId5" Type="http://schemas.openxmlformats.org/officeDocument/2006/relationships/image" Target="../media/image7.png"/><Relationship Id="rId10" Type="http://schemas.openxmlformats.org/officeDocument/2006/relationships/image" Target="../media/image60.emf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67.png"/><Relationship Id="rId5" Type="http://schemas.openxmlformats.org/officeDocument/2006/relationships/image" Target="../media/image7.png"/><Relationship Id="rId10" Type="http://schemas.openxmlformats.org/officeDocument/2006/relationships/image" Target="../media/image60.emf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69.png"/><Relationship Id="rId5" Type="http://schemas.openxmlformats.org/officeDocument/2006/relationships/image" Target="../media/image7.png"/><Relationship Id="rId10" Type="http://schemas.openxmlformats.org/officeDocument/2006/relationships/image" Target="../media/image60.emf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71.png"/><Relationship Id="rId5" Type="http://schemas.openxmlformats.org/officeDocument/2006/relationships/image" Target="../media/image7.png"/><Relationship Id="rId10" Type="http://schemas.openxmlformats.org/officeDocument/2006/relationships/image" Target="../media/image60.emf"/><Relationship Id="rId4" Type="http://schemas.openxmlformats.org/officeDocument/2006/relationships/image" Target="../media/image5.png"/><Relationship Id="rId9" Type="http://schemas.openxmlformats.org/officeDocument/2006/relationships/image" Target="../media/image6.png"/><Relationship Id="rId1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1.png"/><Relationship Id="rId5" Type="http://schemas.openxmlformats.org/officeDocument/2006/relationships/image" Target="../media/image7.png"/><Relationship Id="rId10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4.emf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22.png"/><Relationship Id="rId5" Type="http://schemas.openxmlformats.org/officeDocument/2006/relationships/image" Target="../media/image7.pn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6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77.png"/><Relationship Id="rId5" Type="http://schemas.openxmlformats.org/officeDocument/2006/relationships/image" Target="../media/image7.png"/><Relationship Id="rId10" Type="http://schemas.openxmlformats.org/officeDocument/2006/relationships/image" Target="../media/image76.jpeg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79.jpeg"/><Relationship Id="rId5" Type="http://schemas.openxmlformats.org/officeDocument/2006/relationships/image" Target="../media/image7.png"/><Relationship Id="rId10" Type="http://schemas.openxmlformats.org/officeDocument/2006/relationships/image" Target="../media/image78.jpeg"/><Relationship Id="rId4" Type="http://schemas.openxmlformats.org/officeDocument/2006/relationships/image" Target="../media/image5.png"/><Relationship Id="rId9" Type="http://schemas.openxmlformats.org/officeDocument/2006/relationships/image" Target="../media/image60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80.png"/><Relationship Id="rId5" Type="http://schemas.openxmlformats.org/officeDocument/2006/relationships/image" Target="../media/image7.png"/><Relationship Id="rId10" Type="http://schemas.openxmlformats.org/officeDocument/2006/relationships/image" Target="../media/image60.emf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1.png"/><Relationship Id="rId5" Type="http://schemas.openxmlformats.org/officeDocument/2006/relationships/image" Target="../media/image7.png"/><Relationship Id="rId10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84.png"/><Relationship Id="rId5" Type="http://schemas.openxmlformats.org/officeDocument/2006/relationships/image" Target="../media/image7.png"/><Relationship Id="rId10" Type="http://schemas.openxmlformats.org/officeDocument/2006/relationships/image" Target="../media/image60.emf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86.png"/><Relationship Id="rId5" Type="http://schemas.openxmlformats.org/officeDocument/2006/relationships/image" Target="../media/image7.png"/><Relationship Id="rId10" Type="http://schemas.openxmlformats.org/officeDocument/2006/relationships/image" Target="../media/image60.emf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88.png"/><Relationship Id="rId5" Type="http://schemas.openxmlformats.org/officeDocument/2006/relationships/image" Target="../media/image7.png"/><Relationship Id="rId10" Type="http://schemas.openxmlformats.org/officeDocument/2006/relationships/image" Target="../media/image60.emf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90.png"/><Relationship Id="rId5" Type="http://schemas.openxmlformats.org/officeDocument/2006/relationships/image" Target="../media/image7.png"/><Relationship Id="rId10" Type="http://schemas.openxmlformats.org/officeDocument/2006/relationships/image" Target="../media/image60.emf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emf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2.svg"/><Relationship Id="rId18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12" Type="http://schemas.openxmlformats.org/officeDocument/2006/relationships/image" Target="../media/image11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4.png"/><Relationship Id="rId5" Type="http://schemas.openxmlformats.org/officeDocument/2006/relationships/image" Target="../media/image6.png"/><Relationship Id="rId15" Type="http://schemas.openxmlformats.org/officeDocument/2006/relationships/image" Target="../media/image17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9.emf"/><Relationship Id="rId14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12" Type="http://schemas.openxmlformats.org/officeDocument/2006/relationships/image" Target="../media/image16.emf"/><Relationship Id="rId17" Type="http://schemas.openxmlformats.org/officeDocument/2006/relationships/hyperlink" Target="12&#26376;19&#26085;%20(2)/12&#26376;19&#26085;%20(2).mp4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19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9.emf"/><Relationship Id="rId1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2.svg"/><Relationship Id="rId18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12" Type="http://schemas.openxmlformats.org/officeDocument/2006/relationships/image" Target="../media/image11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4.png"/><Relationship Id="rId5" Type="http://schemas.openxmlformats.org/officeDocument/2006/relationships/image" Target="../media/image6.png"/><Relationship Id="rId15" Type="http://schemas.openxmlformats.org/officeDocument/2006/relationships/image" Target="../media/image17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9.emf"/><Relationship Id="rId1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24.emf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21.png"/><Relationship Id="rId5" Type="http://schemas.openxmlformats.org/officeDocument/2006/relationships/image" Target="../media/image7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6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1.png"/><Relationship Id="rId5" Type="http://schemas.openxmlformats.org/officeDocument/2006/relationships/image" Target="../media/image7.png"/><Relationship Id="rId10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2.svg"/><Relationship Id="rId18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12" Type="http://schemas.openxmlformats.org/officeDocument/2006/relationships/image" Target="../media/image11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4.png"/><Relationship Id="rId5" Type="http://schemas.openxmlformats.org/officeDocument/2006/relationships/image" Target="../media/image6.png"/><Relationship Id="rId15" Type="http://schemas.openxmlformats.org/officeDocument/2006/relationships/image" Target="../media/image17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9.emf"/><Relationship Id="rId1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0"/>
            <a:ext cx="12191999" cy="6438481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pic>
        <p:nvPicPr>
          <p:cNvPr id="180" name="图片 179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3411880" y="1104985"/>
            <a:ext cx="1600882" cy="816935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1758882" y="919447"/>
            <a:ext cx="8674158" cy="3996979"/>
            <a:chOff x="4080822" y="1198743"/>
            <a:chExt cx="3817180" cy="1536325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5" cstate="screen"/>
            <a:srcRect/>
            <a:stretch>
              <a:fillRect/>
            </a:stretch>
          </p:blipFill>
          <p:spPr>
            <a:xfrm>
              <a:off x="4080822" y="1199986"/>
              <a:ext cx="2015177" cy="1533838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>
              <a:off x="6066161" y="1198743"/>
              <a:ext cx="1831841" cy="1536325"/>
            </a:xfrm>
            <a:prstGeom prst="rect">
              <a:avLst/>
            </a:prstGeom>
          </p:spPr>
        </p:pic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0096956" y="1751231"/>
            <a:ext cx="1008148" cy="514461"/>
          </a:xfrm>
          <a:prstGeom prst="rect">
            <a:avLst/>
          </a:prstGeom>
        </p:spPr>
      </p:pic>
      <p:grpSp>
        <p:nvGrpSpPr>
          <p:cNvPr id="1571" name="组合 1570"/>
          <p:cNvGrpSpPr/>
          <p:nvPr/>
        </p:nvGrpSpPr>
        <p:grpSpPr>
          <a:xfrm>
            <a:off x="0" y="6001506"/>
            <a:ext cx="12192000" cy="856493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1574" name="图片 157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6391985" y="5459449"/>
            <a:ext cx="772388" cy="578212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 cstate="screen"/>
          <a:srcRect r="50000"/>
          <a:stretch>
            <a:fillRect/>
          </a:stretch>
        </p:blipFill>
        <p:spPr>
          <a:xfrm>
            <a:off x="10590710" y="2582754"/>
            <a:ext cx="1601290" cy="1634286"/>
          </a:xfrm>
          <a:custGeom>
            <a:avLst/>
            <a:gdLst>
              <a:gd name="connsiteX0" fmla="*/ 0 w 1601290"/>
              <a:gd name="connsiteY0" fmla="*/ 0 h 1634286"/>
              <a:gd name="connsiteX1" fmla="*/ 1601290 w 1601290"/>
              <a:gd name="connsiteY1" fmla="*/ 0 h 1634286"/>
              <a:gd name="connsiteX2" fmla="*/ 1601290 w 1601290"/>
              <a:gd name="connsiteY2" fmla="*/ 1634286 h 1634286"/>
              <a:gd name="connsiteX3" fmla="*/ 0 w 1601290"/>
              <a:gd name="connsiteY3" fmla="*/ 1634286 h 163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290" h="1634286">
                <a:moveTo>
                  <a:pt x="0" y="0"/>
                </a:moveTo>
                <a:lnTo>
                  <a:pt x="1601290" y="0"/>
                </a:lnTo>
                <a:lnTo>
                  <a:pt x="1601290" y="1634286"/>
                </a:lnTo>
                <a:lnTo>
                  <a:pt x="0" y="1634286"/>
                </a:lnTo>
                <a:close/>
              </a:path>
            </a:pathLst>
          </a:cu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3363648" y="5459449"/>
            <a:ext cx="772388" cy="578212"/>
          </a:xfrm>
          <a:prstGeom prst="rect">
            <a:avLst/>
          </a:prstGeom>
        </p:spPr>
      </p:pic>
      <p:pic>
        <p:nvPicPr>
          <p:cNvPr id="5" name="图形 4"/>
          <p:cNvPicPr>
            <a:picLocks noChangeAspect="1"/>
          </p:cNvPicPr>
          <p:nvPr/>
        </p:nvPicPr>
        <p:blipFill>
          <a:blip r:embed="rId9" cstate="screen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1232" y="365816"/>
            <a:ext cx="1207731" cy="43935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10734250" y="365816"/>
            <a:ext cx="1066519" cy="352848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-100314" y="2597850"/>
            <a:ext cx="3036292" cy="3454983"/>
            <a:chOff x="-100314" y="2597850"/>
            <a:chExt cx="3036292" cy="3454983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743673" y="2820656"/>
              <a:ext cx="1600882" cy="81693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2" cstate="screen"/>
            <a:stretch>
              <a:fillRect/>
            </a:stretch>
          </p:blipFill>
          <p:spPr>
            <a:xfrm>
              <a:off x="-100314" y="2597850"/>
              <a:ext cx="3036292" cy="3454983"/>
            </a:xfrm>
            <a:prstGeom prst="rect">
              <a:avLst/>
            </a:prstGeom>
          </p:spPr>
        </p:pic>
        <p:pic>
          <p:nvPicPr>
            <p:cNvPr id="178" name="图片 177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2209371" y="3673084"/>
              <a:ext cx="646283" cy="329800"/>
            </a:xfrm>
            <a:prstGeom prst="rect">
              <a:avLst/>
            </a:prstGeom>
          </p:spPr>
        </p:pic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9420322" y="5154649"/>
            <a:ext cx="772388" cy="578212"/>
          </a:xfrm>
          <a:prstGeom prst="rect">
            <a:avLst/>
          </a:prstGeom>
        </p:spPr>
      </p:pic>
      <p:pic>
        <p:nvPicPr>
          <p:cNvPr id="37" name="图形 36"/>
          <p:cNvPicPr>
            <a:picLocks noChangeAspect="1"/>
          </p:cNvPicPr>
          <p:nvPr/>
        </p:nvPicPr>
        <p:blipFill>
          <a:blip r:embed="rId13" cstate="screen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04600" y="729955"/>
            <a:ext cx="1382800" cy="1316377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2629216" y="2129283"/>
            <a:ext cx="6733860" cy="1814833"/>
            <a:chOff x="2594875" y="2665390"/>
            <a:chExt cx="6733860" cy="1814833"/>
          </a:xfrm>
        </p:grpSpPr>
        <p:grpSp>
          <p:nvGrpSpPr>
            <p:cNvPr id="11" name="组合 10"/>
            <p:cNvGrpSpPr/>
            <p:nvPr/>
          </p:nvGrpSpPr>
          <p:grpSpPr>
            <a:xfrm>
              <a:off x="2594875" y="2665390"/>
              <a:ext cx="6733860" cy="1445263"/>
              <a:chOff x="2608463" y="2604430"/>
              <a:chExt cx="6733860" cy="1445263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2946385" y="2604433"/>
                <a:ext cx="6257646" cy="1445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8800" dirty="0">
                    <a:latin typeface="LL PixelFun" panose="00000500000000000000" pitchFamily="2" charset="0"/>
                    <a:ea typeface="字制区喜脉体" panose="02000603000000000000" pitchFamily="2" charset="-122"/>
                    <a:sym typeface="LL PixelFun Rounded" panose="00000500000000000000" pitchFamily="2" charset="0"/>
                  </a:rPr>
                  <a:t>飞机大战</a:t>
                </a: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2608463" y="2604430"/>
                <a:ext cx="6733860" cy="1445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88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latin typeface="LL PixelFun" panose="00000500000000000000" pitchFamily="2" charset="0"/>
                    <a:ea typeface="字制区喜脉体" panose="02000603000000000000" pitchFamily="2" charset="-122"/>
                    <a:sym typeface="LL PixelFun Rounded" panose="00000500000000000000" pitchFamily="2" charset="0"/>
                  </a:rPr>
                  <a:t>飞机大战</a:t>
                </a: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4873392" y="4110653"/>
              <a:ext cx="2518095" cy="36957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dist"/>
              <a:r>
                <a:rPr lang="zh-CN" altLang="en-US" sz="2400" dirty="0">
                  <a:solidFill>
                    <a:schemeClr val="bg1"/>
                  </a:solidFill>
                  <a:latin typeface="LL PixelFun" panose="00000500000000000000" pitchFamily="2" charset="0"/>
                  <a:sym typeface="LL PixelFun" panose="00000500000000000000" pitchFamily="2" charset="0"/>
                </a:rPr>
                <a:t>Airplane </a:t>
              </a:r>
              <a:r>
                <a:rPr lang="en-US" altLang="zh-CN" sz="2400" dirty="0">
                  <a:solidFill>
                    <a:schemeClr val="bg1"/>
                  </a:solidFill>
                  <a:latin typeface="LL PixelFun" panose="00000500000000000000" pitchFamily="2" charset="0"/>
                  <a:sym typeface="LL PixelFun" panose="00000500000000000000" pitchFamily="2" charset="0"/>
                </a:rPr>
                <a:t>W</a:t>
              </a:r>
              <a:r>
                <a:rPr lang="zh-CN" altLang="en-US" sz="2400" dirty="0">
                  <a:solidFill>
                    <a:schemeClr val="bg1"/>
                  </a:solidFill>
                  <a:latin typeface="LL PixelFun" panose="00000500000000000000" pitchFamily="2" charset="0"/>
                  <a:sym typeface="LL PixelFun" panose="00000500000000000000" pitchFamily="2" charset="0"/>
                </a:rPr>
                <a:t>ar</a:t>
              </a:r>
            </a:p>
          </p:txBody>
        </p:sp>
      </p:grpSp>
      <p:pic>
        <p:nvPicPr>
          <p:cNvPr id="6" name="图片 5" descr="upload_post_object_v2_206914539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6383" y="4595508"/>
            <a:ext cx="1057275" cy="145732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>
          <a:xfrm>
            <a:off x="7425806" y="3574512"/>
            <a:ext cx="4761380" cy="2478321"/>
          </a:xfrm>
          <a:prstGeom prst="rect">
            <a:avLst/>
          </a:prstGeom>
        </p:spPr>
      </p:pic>
      <p:pic>
        <p:nvPicPr>
          <p:cNvPr id="13" name="图片 12" descr="upload_post_object_v2_116709805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34811" y="5212912"/>
            <a:ext cx="898202" cy="8982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35673"/>
            <a:ext cx="12191999" cy="5937814"/>
            <a:chOff x="0" y="0"/>
            <a:chExt cx="17112781" cy="685800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1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60147" y="299775"/>
            <a:ext cx="7040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rPr>
              <a:t>图形初始化和角色输出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 flipH="1">
            <a:off x="3641207" y="5217801"/>
            <a:ext cx="704540" cy="52742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 flipH="1">
            <a:off x="7722941" y="5217801"/>
            <a:ext cx="704540" cy="527421"/>
          </a:xfrm>
          <a:prstGeom prst="rect">
            <a:avLst/>
          </a:prstGeom>
        </p:spPr>
      </p:pic>
      <p:pic>
        <p:nvPicPr>
          <p:cNvPr id="2" name="图片 1" descr="upload_post_object_v2_140772810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2430" y="1581792"/>
            <a:ext cx="5923630" cy="5315093"/>
          </a:xfrm>
          <a:prstGeom prst="rect">
            <a:avLst/>
          </a:prstGeom>
        </p:spPr>
      </p:pic>
      <p:pic>
        <p:nvPicPr>
          <p:cNvPr id="4" name="图片 3" descr="upload_post_object_v2_21477724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2657" y="1426788"/>
            <a:ext cx="5217346" cy="54733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35673"/>
            <a:ext cx="12191999" cy="5937814"/>
            <a:chOff x="0" y="0"/>
            <a:chExt cx="17112781" cy="685800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1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60147" y="299775"/>
            <a:ext cx="7040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rPr>
              <a:t>图形初始化和角色输出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 flipH="1">
            <a:off x="3641207" y="5217801"/>
            <a:ext cx="704540" cy="52742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 flipH="1">
            <a:off x="7722941" y="5217801"/>
            <a:ext cx="704540" cy="527421"/>
          </a:xfrm>
          <a:prstGeom prst="rect">
            <a:avLst/>
          </a:prstGeom>
        </p:spPr>
      </p:pic>
      <p:pic>
        <p:nvPicPr>
          <p:cNvPr id="6" name="图片 5" descr="upload_post_object_v2_31169250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038" y="1150492"/>
            <a:ext cx="4802276" cy="5707508"/>
          </a:xfrm>
          <a:prstGeom prst="rect">
            <a:avLst/>
          </a:prstGeom>
        </p:spPr>
      </p:pic>
      <p:pic>
        <p:nvPicPr>
          <p:cNvPr id="7" name="图片 6" descr="upload_post_object_v2_64366360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5996" y="994685"/>
            <a:ext cx="4930120" cy="58056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35660"/>
            <a:ext cx="12191998" cy="5937826"/>
            <a:chOff x="0" y="-15"/>
            <a:chExt cx="17112780" cy="685801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7" y="-15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17247" y="299775"/>
            <a:ext cx="7726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rPr>
              <a:t>分数榜单实现和文件写入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 flipH="1">
            <a:off x="3641207" y="5217801"/>
            <a:ext cx="704540" cy="52742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 flipH="1">
            <a:off x="7722941" y="5217801"/>
            <a:ext cx="704540" cy="527421"/>
          </a:xfrm>
          <a:prstGeom prst="rect">
            <a:avLst/>
          </a:prstGeom>
        </p:spPr>
      </p:pic>
      <p:pic>
        <p:nvPicPr>
          <p:cNvPr id="2" name="图片 1" descr="upload_post_object_v2_20626739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2251" y="1318359"/>
            <a:ext cx="3897402" cy="5539641"/>
          </a:xfrm>
          <a:prstGeom prst="rect">
            <a:avLst/>
          </a:prstGeom>
        </p:spPr>
      </p:pic>
      <p:pic>
        <p:nvPicPr>
          <p:cNvPr id="4" name="图片 3" descr="upload_post_object_v2_36214264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2039" y="1318338"/>
            <a:ext cx="4744663" cy="2309902"/>
          </a:xfrm>
          <a:prstGeom prst="rect">
            <a:avLst/>
          </a:prstGeom>
        </p:spPr>
      </p:pic>
      <p:pic>
        <p:nvPicPr>
          <p:cNvPr id="10" name="图片 9" descr="upload_post_object_v2_6205368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3240" y="4457664"/>
            <a:ext cx="5217346" cy="6778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35660"/>
            <a:ext cx="12191998" cy="5937826"/>
            <a:chOff x="0" y="-15"/>
            <a:chExt cx="17112780" cy="685801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7" y="-15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17247" y="299775"/>
            <a:ext cx="7726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rPr>
              <a:t>分数榜单实现和文件写入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 flipH="1">
            <a:off x="3641207" y="5217801"/>
            <a:ext cx="704540" cy="52742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 flipH="1">
            <a:off x="7722941" y="5217801"/>
            <a:ext cx="704540" cy="527421"/>
          </a:xfrm>
          <a:prstGeom prst="rect">
            <a:avLst/>
          </a:prstGeom>
        </p:spPr>
      </p:pic>
      <p:pic>
        <p:nvPicPr>
          <p:cNvPr id="6" name="图片 5" descr="upload_post_object_v2_10103022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297469"/>
            <a:ext cx="9471489" cy="48873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26260" y="246264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rPr>
              <a:t>飞机移动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 flipH="1">
            <a:off x="3641207" y="5217801"/>
            <a:ext cx="704540" cy="52742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 flipH="1">
            <a:off x="7722941" y="5217801"/>
            <a:ext cx="704540" cy="527421"/>
          </a:xfrm>
          <a:prstGeom prst="rect">
            <a:avLst/>
          </a:prstGeom>
        </p:spPr>
      </p:pic>
      <p:pic>
        <p:nvPicPr>
          <p:cNvPr id="6" name="图片 5" descr="upload_post_object_v2_89532567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17" y="1362555"/>
            <a:ext cx="6812546" cy="5097823"/>
          </a:xfrm>
          <a:prstGeom prst="rect">
            <a:avLst/>
          </a:prstGeom>
        </p:spPr>
      </p:pic>
      <p:pic>
        <p:nvPicPr>
          <p:cNvPr id="7" name="图片 6" descr="upload_post_object_v2_8438603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8254" y="419475"/>
            <a:ext cx="4822508" cy="46451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26260" y="246264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rPr>
              <a:t>分数实现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 flipH="1">
            <a:off x="3641207" y="5217801"/>
            <a:ext cx="704540" cy="52742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 flipH="1">
            <a:off x="7722941" y="5217801"/>
            <a:ext cx="704540" cy="527421"/>
          </a:xfrm>
          <a:prstGeom prst="rect">
            <a:avLst/>
          </a:prstGeom>
        </p:spPr>
      </p:pic>
      <p:pic>
        <p:nvPicPr>
          <p:cNvPr id="2" name="图片 1" descr="upload_post_object_v2_20844579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17" y="1326016"/>
            <a:ext cx="3838575" cy="381000"/>
          </a:xfrm>
          <a:prstGeom prst="rect">
            <a:avLst/>
          </a:prstGeom>
        </p:spPr>
      </p:pic>
      <p:pic>
        <p:nvPicPr>
          <p:cNvPr id="4" name="图片 3" descr="upload_post_object_v2_31339609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717" y="1707016"/>
            <a:ext cx="6600825" cy="2581275"/>
          </a:xfrm>
          <a:prstGeom prst="rect">
            <a:avLst/>
          </a:prstGeom>
        </p:spPr>
      </p:pic>
      <p:pic>
        <p:nvPicPr>
          <p:cNvPr id="6" name="图片 5" descr="upload_post_object_v2_335029755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5717" y="4288245"/>
            <a:ext cx="4143375" cy="18097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12060" y="246264"/>
            <a:ext cx="1554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rPr>
              <a:t>音乐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 flipH="1">
            <a:off x="3641207" y="5217801"/>
            <a:ext cx="704540" cy="52742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 flipH="1">
            <a:off x="7722941" y="5217801"/>
            <a:ext cx="704540" cy="527421"/>
          </a:xfrm>
          <a:prstGeom prst="rect">
            <a:avLst/>
          </a:prstGeom>
        </p:spPr>
      </p:pic>
      <p:pic>
        <p:nvPicPr>
          <p:cNvPr id="7" name="图片 6" descr="upload_post_object_v2_5485846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5721" y="156642"/>
            <a:ext cx="7637682" cy="654475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12060" y="246264"/>
            <a:ext cx="1554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54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rPr>
              <a:t>音乐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 flipH="1">
            <a:off x="3641207" y="5217801"/>
            <a:ext cx="704540" cy="52742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 flipH="1">
            <a:off x="7722941" y="5217801"/>
            <a:ext cx="704540" cy="527421"/>
          </a:xfrm>
          <a:prstGeom prst="rect">
            <a:avLst/>
          </a:prstGeom>
        </p:spPr>
      </p:pic>
      <p:pic>
        <p:nvPicPr>
          <p:cNvPr id="23" name="图片 22" descr="upload_post_object_v2_29418619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66" y="1194598"/>
            <a:ext cx="6601921" cy="4743188"/>
          </a:xfrm>
          <a:prstGeom prst="rect">
            <a:avLst/>
          </a:prstGeom>
        </p:spPr>
      </p:pic>
      <p:pic>
        <p:nvPicPr>
          <p:cNvPr id="13" name="图片 12" descr="upload_post_object_v2_38509200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6677" y="4556213"/>
            <a:ext cx="7290243" cy="1084578"/>
          </a:xfrm>
          <a:prstGeom prst="rect">
            <a:avLst/>
          </a:prstGeom>
        </p:spPr>
      </p:pic>
      <p:pic>
        <p:nvPicPr>
          <p:cNvPr id="6" name="图片 5" descr="upload_post_object_v2_24313552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6677" y="246293"/>
            <a:ext cx="7290276" cy="43099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 flipH="1">
            <a:off x="3641207" y="5217801"/>
            <a:ext cx="704540" cy="52742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 flipH="1">
            <a:off x="7722941" y="5217801"/>
            <a:ext cx="704540" cy="527421"/>
          </a:xfrm>
          <a:prstGeom prst="rect">
            <a:avLst/>
          </a:prstGeom>
        </p:spPr>
      </p:pic>
      <p:pic>
        <p:nvPicPr>
          <p:cNvPr id="2" name="图片 1" descr="upload_post_object_v2_42279763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893" y="0"/>
            <a:ext cx="7210159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5735" y="108423"/>
            <a:ext cx="4983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rPr>
              <a:t>子弹发射与移动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26257" y="246046"/>
            <a:ext cx="4983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rPr>
              <a:t>子弹发射与移动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 flipH="1">
            <a:off x="3641207" y="5217801"/>
            <a:ext cx="704540" cy="52742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 flipH="1">
            <a:off x="7722941" y="5217801"/>
            <a:ext cx="704540" cy="527421"/>
          </a:xfrm>
          <a:prstGeom prst="rect">
            <a:avLst/>
          </a:prstGeom>
        </p:spPr>
      </p:pic>
      <p:pic>
        <p:nvPicPr>
          <p:cNvPr id="6" name="图片 5" descr="upload_post_object_v2_25441498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168127"/>
            <a:ext cx="4858184" cy="3409917"/>
          </a:xfrm>
          <a:prstGeom prst="rect">
            <a:avLst/>
          </a:prstGeom>
        </p:spPr>
      </p:pic>
      <p:pic>
        <p:nvPicPr>
          <p:cNvPr id="7" name="图片 6" descr="upload_post_object_v2_19119342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0692" y="3859807"/>
            <a:ext cx="4851949" cy="2941393"/>
          </a:xfrm>
          <a:prstGeom prst="rect">
            <a:avLst/>
          </a:prstGeom>
        </p:spPr>
      </p:pic>
      <p:pic>
        <p:nvPicPr>
          <p:cNvPr id="10" name="图片 9" descr="upload_post_object_v2_325397345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7851" y="994650"/>
            <a:ext cx="5774094" cy="5610913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3351216" y="1806098"/>
            <a:ext cx="1933495" cy="36830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3200" b="1">
                <a:solidFill>
                  <a:srgbClr val="000000"/>
                </a:solidFill>
              </a:rPr>
              <a:t>子弹创建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0258451" y="1247141"/>
            <a:ext cx="1933495" cy="36830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3200" b="1">
                <a:solidFill>
                  <a:srgbClr val="000000"/>
                </a:solidFill>
              </a:rPr>
              <a:t>子弹移动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039146" y="5569510"/>
            <a:ext cx="1933495" cy="36830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3200" b="1">
                <a:solidFill>
                  <a:srgbClr val="000000"/>
                </a:solidFill>
              </a:rPr>
              <a:t>子弹发射</a:t>
            </a: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1120692" y="3859875"/>
            <a:ext cx="4946820" cy="1"/>
          </a:xfrm>
          <a:prstGeom prst="line">
            <a:avLst/>
          </a:prstGeom>
          <a:ln w="1905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1120692" y="3859875"/>
            <a:ext cx="1" cy="3076515"/>
          </a:xfrm>
          <a:prstGeom prst="line">
            <a:avLst/>
          </a:prstGeom>
          <a:ln w="1905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upload_post_object_v2_12310895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7855" y="6506542"/>
            <a:ext cx="5774091" cy="351512"/>
          </a:xfrm>
          <a:prstGeom prst="rect">
            <a:avLst/>
          </a:prstGeom>
        </p:spPr>
      </p:pic>
      <p:sp>
        <p:nvSpPr>
          <p:cNvPr id="22" name="文本框 21"/>
          <p:cNvSpPr txBox="1"/>
          <p:nvPr userDrawn="1"/>
        </p:nvSpPr>
        <p:spPr>
          <a:xfrm>
            <a:off x="8158988" y="6103732"/>
            <a:ext cx="2291825" cy="36830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2800" b="1">
                <a:solidFill>
                  <a:srgbClr val="000000"/>
                </a:solidFill>
              </a:rPr>
              <a:t>主函数调用：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1574" name="图片 1573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5995685" y="5139478"/>
            <a:ext cx="772388" cy="578212"/>
          </a:xfrm>
          <a:prstGeom prst="rect">
            <a:avLst/>
          </a:prstGeom>
        </p:spPr>
      </p:pic>
      <p:pic>
        <p:nvPicPr>
          <p:cNvPr id="1575" name="图片 15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4736" y="4900755"/>
            <a:ext cx="1091279" cy="816935"/>
          </a:xfrm>
          <a:prstGeom prst="rect">
            <a:avLst/>
          </a:prstGeom>
        </p:spPr>
      </p:pic>
      <p:pic>
        <p:nvPicPr>
          <p:cNvPr id="5" name="图形 4"/>
          <p:cNvPicPr>
            <a:picLocks noChangeAspect="1"/>
          </p:cNvPicPr>
          <p:nvPr/>
        </p:nvPicPr>
        <p:blipFill>
          <a:blip r:embed="rId6" cstate="screen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328859" y="2968905"/>
            <a:ext cx="1600882" cy="816935"/>
          </a:xfrm>
          <a:prstGeom prst="rect">
            <a:avLst/>
          </a:prstGeom>
        </p:spPr>
      </p:pic>
      <p:pic>
        <p:nvPicPr>
          <p:cNvPr id="179" name="图片 178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0591118" y="3709525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3213587" y="5139478"/>
            <a:ext cx="772388" cy="578212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10271109" y="419519"/>
            <a:ext cx="1529660" cy="506074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2538214" y="1327427"/>
            <a:ext cx="7115572" cy="2694555"/>
            <a:chOff x="4080822" y="1198743"/>
            <a:chExt cx="3817180" cy="1536325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>
              <a:off x="4080822" y="1199986"/>
              <a:ext cx="2015177" cy="1533838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11" cstate="screen"/>
            <a:srcRect/>
            <a:stretch>
              <a:fillRect/>
            </a:stretch>
          </p:blipFill>
          <p:spPr>
            <a:xfrm>
              <a:off x="6066161" y="1198743"/>
              <a:ext cx="1831841" cy="1536325"/>
            </a:xfrm>
            <a:prstGeom prst="rect">
              <a:avLst/>
            </a:prstGeom>
          </p:spPr>
        </p:pic>
      </p:grpSp>
      <p:pic>
        <p:nvPicPr>
          <p:cNvPr id="35" name="图形 34"/>
          <p:cNvPicPr>
            <a:picLocks noChangeAspect="1"/>
          </p:cNvPicPr>
          <p:nvPr/>
        </p:nvPicPr>
        <p:blipFill>
          <a:blip r:embed="rId12" cstate="screen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92864" y="1237889"/>
            <a:ext cx="800829" cy="76236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4" cstate="screen"/>
          <a:stretch>
            <a:fillRect/>
          </a:stretch>
        </p:blipFill>
        <p:spPr>
          <a:xfrm>
            <a:off x="394928" y="4526460"/>
            <a:ext cx="1213566" cy="1191230"/>
          </a:xfrm>
          <a:prstGeom prst="rect">
            <a:avLst/>
          </a:prstGeom>
        </p:spPr>
      </p:pic>
      <p:pic>
        <p:nvPicPr>
          <p:cNvPr id="6" name="图形 5"/>
          <p:cNvPicPr>
            <a:picLocks noChangeAspect="1"/>
          </p:cNvPicPr>
          <p:nvPr/>
        </p:nvPicPr>
        <p:blipFill>
          <a:blip r:embed="rId15" cstate="screen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35928" y="2460557"/>
            <a:ext cx="2066945" cy="3257133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7" cstate="screen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2961" y="3776344"/>
            <a:ext cx="677501" cy="55195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9489499" y="2869718"/>
            <a:ext cx="1008148" cy="51446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986008" y="2185283"/>
            <a:ext cx="4135065" cy="1200376"/>
            <a:chOff x="3982138" y="1986389"/>
            <a:chExt cx="4135065" cy="1200376"/>
          </a:xfrm>
        </p:grpSpPr>
        <p:sp>
          <p:nvSpPr>
            <p:cNvPr id="30" name="文本框 29"/>
            <p:cNvSpPr txBox="1"/>
            <p:nvPr/>
          </p:nvSpPr>
          <p:spPr>
            <a:xfrm>
              <a:off x="4066980" y="1986389"/>
              <a:ext cx="4050223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7200" dirty="0">
                  <a:latin typeface="字制区喜脉体" panose="02000603000000000000" pitchFamily="2" charset="-122"/>
                  <a:ea typeface="字制区喜脉体" panose="02000603000000000000" pitchFamily="2" charset="-122"/>
                  <a:sym typeface="LL PixelFun Rounded" panose="00000500000000000000" pitchFamily="2" charset="0"/>
                </a:rPr>
                <a:t>项目简介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982138" y="1986436"/>
              <a:ext cx="4050227" cy="120032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kumimoji="1" lang="zh-CN" altLang="en-US" sz="7200" dirty="0">
                  <a:solidFill>
                    <a:schemeClr val="bg1"/>
                  </a:solidFill>
                  <a:latin typeface="字制区喜脉体" panose="02000603000000000000" pitchFamily="2" charset="-122"/>
                  <a:ea typeface="字制区喜脉体" panose="02000603000000000000" pitchFamily="2" charset="-122"/>
                  <a:sym typeface="LL PixelFun Rounded" panose="00000500000000000000" pitchFamily="2" charset="0"/>
                </a:rPr>
                <a:t>项目简介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 flipH="1">
            <a:off x="3641207" y="5217801"/>
            <a:ext cx="704540" cy="52742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 flipH="1">
            <a:off x="7722941" y="5217801"/>
            <a:ext cx="704540" cy="527421"/>
          </a:xfrm>
          <a:prstGeom prst="rect">
            <a:avLst/>
          </a:prstGeom>
        </p:spPr>
      </p:pic>
      <p:pic>
        <p:nvPicPr>
          <p:cNvPr id="2" name="图片 1" descr="upload_post_object_v2_351062988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740" y="0"/>
            <a:ext cx="792846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5735" y="162635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rPr>
              <a:t>关卡设计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26260" y="246264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rPr>
              <a:t>关卡设计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 flipH="1">
            <a:off x="3641207" y="5217801"/>
            <a:ext cx="704540" cy="52742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 flipH="1">
            <a:off x="7722941" y="5217801"/>
            <a:ext cx="704540" cy="527421"/>
          </a:xfrm>
          <a:prstGeom prst="rect">
            <a:avLst/>
          </a:prstGeom>
        </p:spPr>
      </p:pic>
      <p:pic>
        <p:nvPicPr>
          <p:cNvPr id="2" name="图片 1" descr="upload_post_object_v2_42191323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1269" y="1335121"/>
            <a:ext cx="7671788" cy="418781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8120374" y="3510142"/>
            <a:ext cx="3106738" cy="652912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3200"/>
              <a:t>关卡参数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 flipH="1">
            <a:off x="3641207" y="5217801"/>
            <a:ext cx="704540" cy="52742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 flipH="1">
            <a:off x="7722941" y="5217801"/>
            <a:ext cx="704540" cy="527421"/>
          </a:xfrm>
          <a:prstGeom prst="rect">
            <a:avLst/>
          </a:prstGeom>
        </p:spPr>
      </p:pic>
      <p:pic>
        <p:nvPicPr>
          <p:cNvPr id="2" name="图片 1" descr="upload_post_object_v2_12371141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312" y="0"/>
            <a:ext cx="3144280" cy="6858000"/>
          </a:xfrm>
          <a:prstGeom prst="rect">
            <a:avLst/>
          </a:prstGeom>
        </p:spPr>
      </p:pic>
      <p:pic>
        <p:nvPicPr>
          <p:cNvPr id="3" name="图片 2" descr="upload_post_object_v2_14012328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1266" y="0"/>
            <a:ext cx="3361127" cy="6858000"/>
          </a:xfrm>
          <a:prstGeom prst="rect">
            <a:avLst/>
          </a:prstGeom>
        </p:spPr>
      </p:pic>
      <p:pic>
        <p:nvPicPr>
          <p:cNvPr id="4" name="图片 3" descr="upload_post_object_v2_37018034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9963" y="1426717"/>
            <a:ext cx="4941983" cy="421821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0271109" y="419519"/>
            <a:ext cx="1529660" cy="50607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0" cstate="screen"/>
          <a:srcRect l="-34901" t="-14881" r="-29845" b="40458"/>
          <a:stretch>
            <a:fillRect/>
          </a:stretch>
        </p:blipFill>
        <p:spPr>
          <a:xfrm flipH="1">
            <a:off x="4265402" y="2815709"/>
            <a:ext cx="1381256" cy="1264223"/>
          </a:xfrm>
          <a:custGeom>
            <a:avLst/>
            <a:gdLst>
              <a:gd name="connsiteX0" fmla="*/ 690628 w 1381256"/>
              <a:gd name="connsiteY0" fmla="*/ 0 h 1264223"/>
              <a:gd name="connsiteX1" fmla="*/ 0 w 1381256"/>
              <a:gd name="connsiteY1" fmla="*/ 696531 h 1264223"/>
              <a:gd name="connsiteX2" fmla="*/ 202280 w 1381256"/>
              <a:gd name="connsiteY2" fmla="*/ 1189053 h 1264223"/>
              <a:gd name="connsiteX3" fmla="*/ 292615 w 1381256"/>
              <a:gd name="connsiteY3" fmla="*/ 1264223 h 1264223"/>
              <a:gd name="connsiteX4" fmla="*/ 292615 w 1381256"/>
              <a:gd name="connsiteY4" fmla="*/ 252786 h 1264223"/>
              <a:gd name="connsiteX5" fmla="*/ 1131030 w 1381256"/>
              <a:gd name="connsiteY5" fmla="*/ 252786 h 1264223"/>
              <a:gd name="connsiteX6" fmla="*/ 1131030 w 1381256"/>
              <a:gd name="connsiteY6" fmla="*/ 1228950 h 1264223"/>
              <a:gd name="connsiteX7" fmla="*/ 1178976 w 1381256"/>
              <a:gd name="connsiteY7" fmla="*/ 1189053 h 1264223"/>
              <a:gd name="connsiteX8" fmla="*/ 1381256 w 1381256"/>
              <a:gd name="connsiteY8" fmla="*/ 696531 h 1264223"/>
              <a:gd name="connsiteX9" fmla="*/ 690628 w 1381256"/>
              <a:gd name="connsiteY9" fmla="*/ 0 h 126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1256" h="1264223">
                <a:moveTo>
                  <a:pt x="690628" y="0"/>
                </a:moveTo>
                <a:cubicBezTo>
                  <a:pt x="309205" y="0"/>
                  <a:pt x="0" y="311848"/>
                  <a:pt x="0" y="696531"/>
                </a:cubicBezTo>
                <a:cubicBezTo>
                  <a:pt x="0" y="888873"/>
                  <a:pt x="77301" y="1063005"/>
                  <a:pt x="202280" y="1189053"/>
                </a:cubicBezTo>
                <a:lnTo>
                  <a:pt x="292615" y="1264223"/>
                </a:lnTo>
                <a:lnTo>
                  <a:pt x="292615" y="252786"/>
                </a:lnTo>
                <a:lnTo>
                  <a:pt x="1131030" y="252786"/>
                </a:lnTo>
                <a:lnTo>
                  <a:pt x="1131030" y="1228950"/>
                </a:lnTo>
                <a:lnTo>
                  <a:pt x="1178976" y="1189053"/>
                </a:lnTo>
                <a:cubicBezTo>
                  <a:pt x="1303955" y="1063005"/>
                  <a:pt x="1381256" y="888873"/>
                  <a:pt x="1381256" y="696531"/>
                </a:cubicBezTo>
                <a:cubicBezTo>
                  <a:pt x="1381256" y="311848"/>
                  <a:pt x="1072051" y="0"/>
                  <a:pt x="690628" y="0"/>
                </a:cubicBezTo>
                <a:close/>
              </a:path>
            </a:pathLst>
          </a:custGeom>
        </p:spPr>
      </p:pic>
      <p:grpSp>
        <p:nvGrpSpPr>
          <p:cNvPr id="26" name="组合 25"/>
          <p:cNvGrpSpPr/>
          <p:nvPr/>
        </p:nvGrpSpPr>
        <p:grpSpPr>
          <a:xfrm>
            <a:off x="1719872" y="3245858"/>
            <a:ext cx="2459255" cy="1204039"/>
            <a:chOff x="1506512" y="3067294"/>
            <a:chExt cx="2228855" cy="1204039"/>
          </a:xfrm>
        </p:grpSpPr>
        <p:sp>
          <p:nvSpPr>
            <p:cNvPr id="45" name="文本框 44"/>
            <p:cNvSpPr txBox="1"/>
            <p:nvPr/>
          </p:nvSpPr>
          <p:spPr>
            <a:xfrm>
              <a:off x="1538704" y="3067294"/>
              <a:ext cx="216447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sz="40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  <a:sym typeface="LL PixelFun Rounded" panose="00000500000000000000" pitchFamily="2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506512" y="3687768"/>
              <a:ext cx="222885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3200" dirty="0">
                <a:solidFill>
                  <a:schemeClr val="bg1"/>
                </a:solidFill>
                <a:latin typeface="LL PixelFun" panose="00000500000000000000" pitchFamily="2" charset="0"/>
                <a:sym typeface="LL PixelFun" panose="00000500000000000000" pitchFamily="2" charset="0"/>
              </a:endParaRPr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2882545" y="241503"/>
            <a:ext cx="3407563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5400">
                <a:solidFill>
                  <a:srgbClr val="FFFFFF"/>
                </a:solidFill>
                <a:latin typeface="字制区喜脉体" charset="0"/>
                <a:ea typeface="字制区喜脉体" charset="0"/>
                <a:cs typeface="字制区喜脉体" charset="0"/>
              </a:rPr>
              <a:t>敌机数据准备</a:t>
            </a:r>
          </a:p>
        </p:txBody>
      </p:sp>
      <p:pic>
        <p:nvPicPr>
          <p:cNvPr id="3" name="图片 2" descr="upload_post_object_v2_22018771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2724682" cy="6858043"/>
          </a:xfrm>
          <a:prstGeom prst="rect">
            <a:avLst/>
          </a:prstGeom>
        </p:spPr>
      </p:pic>
      <p:pic>
        <p:nvPicPr>
          <p:cNvPr id="6" name="图片 5" descr="upload_post_object_v2_319195837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8717" y="1798716"/>
            <a:ext cx="5807962" cy="3260610"/>
          </a:xfrm>
          <a:prstGeom prst="rect">
            <a:avLst/>
          </a:prstGeom>
        </p:spPr>
      </p:pic>
      <p:cxnSp>
        <p:nvCxnSpPr>
          <p:cNvPr id="7" name="直接箭头连接符 6"/>
          <p:cNvCxnSpPr>
            <a:stCxn id="3" idx="3"/>
          </p:cNvCxnSpPr>
          <p:nvPr userDrawn="1"/>
        </p:nvCxnSpPr>
        <p:spPr>
          <a:xfrm>
            <a:off x="2724682" y="3429022"/>
            <a:ext cx="2974034" cy="0"/>
          </a:xfrm>
          <a:prstGeom prst="straightConnector1">
            <a:avLst/>
          </a:prstGeom>
          <a:ln w="101600" cap="flat" cmpd="sng" algn="ctr">
            <a:solidFill>
              <a:srgbClr val="FF0000">
                <a:alpha val="100000"/>
              </a:srgb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 userDrawn="1"/>
        </p:nvSpPr>
        <p:spPr>
          <a:xfrm>
            <a:off x="3156019" y="5146421"/>
            <a:ext cx="7548398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3200">
                <a:solidFill>
                  <a:srgbClr val="FFFFFF"/>
                </a:solidFill>
                <a:latin typeface="字制区喜脉体" charset="0"/>
                <a:ea typeface="字制区喜脉体" charset="0"/>
                <a:cs typeface="字制区喜脉体" charset="0"/>
              </a:rPr>
              <a:t>主要是为后续的关卡设计及出怪频率做准备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0271109" y="419519"/>
            <a:ext cx="1529660" cy="50607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0" cstate="screen"/>
          <a:srcRect l="-34901" t="-14881" r="-29845" b="40458"/>
          <a:stretch>
            <a:fillRect/>
          </a:stretch>
        </p:blipFill>
        <p:spPr>
          <a:xfrm flipH="1">
            <a:off x="4265402" y="2815709"/>
            <a:ext cx="1381256" cy="1264223"/>
          </a:xfrm>
          <a:custGeom>
            <a:avLst/>
            <a:gdLst>
              <a:gd name="connsiteX0" fmla="*/ 690628 w 1381256"/>
              <a:gd name="connsiteY0" fmla="*/ 0 h 1264223"/>
              <a:gd name="connsiteX1" fmla="*/ 0 w 1381256"/>
              <a:gd name="connsiteY1" fmla="*/ 696531 h 1264223"/>
              <a:gd name="connsiteX2" fmla="*/ 202280 w 1381256"/>
              <a:gd name="connsiteY2" fmla="*/ 1189053 h 1264223"/>
              <a:gd name="connsiteX3" fmla="*/ 292615 w 1381256"/>
              <a:gd name="connsiteY3" fmla="*/ 1264223 h 1264223"/>
              <a:gd name="connsiteX4" fmla="*/ 292615 w 1381256"/>
              <a:gd name="connsiteY4" fmla="*/ 252786 h 1264223"/>
              <a:gd name="connsiteX5" fmla="*/ 1131030 w 1381256"/>
              <a:gd name="connsiteY5" fmla="*/ 252786 h 1264223"/>
              <a:gd name="connsiteX6" fmla="*/ 1131030 w 1381256"/>
              <a:gd name="connsiteY6" fmla="*/ 1228950 h 1264223"/>
              <a:gd name="connsiteX7" fmla="*/ 1178976 w 1381256"/>
              <a:gd name="connsiteY7" fmla="*/ 1189053 h 1264223"/>
              <a:gd name="connsiteX8" fmla="*/ 1381256 w 1381256"/>
              <a:gd name="connsiteY8" fmla="*/ 696531 h 1264223"/>
              <a:gd name="connsiteX9" fmla="*/ 690628 w 1381256"/>
              <a:gd name="connsiteY9" fmla="*/ 0 h 126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1256" h="1264223">
                <a:moveTo>
                  <a:pt x="690628" y="0"/>
                </a:moveTo>
                <a:cubicBezTo>
                  <a:pt x="309205" y="0"/>
                  <a:pt x="0" y="311848"/>
                  <a:pt x="0" y="696531"/>
                </a:cubicBezTo>
                <a:cubicBezTo>
                  <a:pt x="0" y="888873"/>
                  <a:pt x="77301" y="1063005"/>
                  <a:pt x="202280" y="1189053"/>
                </a:cubicBezTo>
                <a:lnTo>
                  <a:pt x="292615" y="1264223"/>
                </a:lnTo>
                <a:lnTo>
                  <a:pt x="292615" y="252786"/>
                </a:lnTo>
                <a:lnTo>
                  <a:pt x="1131030" y="252786"/>
                </a:lnTo>
                <a:lnTo>
                  <a:pt x="1131030" y="1228950"/>
                </a:lnTo>
                <a:lnTo>
                  <a:pt x="1178976" y="1189053"/>
                </a:lnTo>
                <a:cubicBezTo>
                  <a:pt x="1303955" y="1063005"/>
                  <a:pt x="1381256" y="888873"/>
                  <a:pt x="1381256" y="696531"/>
                </a:cubicBezTo>
                <a:cubicBezTo>
                  <a:pt x="1381256" y="311848"/>
                  <a:pt x="1072051" y="0"/>
                  <a:pt x="690628" y="0"/>
                </a:cubicBezTo>
                <a:close/>
              </a:path>
            </a:pathLst>
          </a:custGeom>
        </p:spPr>
      </p:pic>
      <p:sp>
        <p:nvSpPr>
          <p:cNvPr id="2" name="文本框 1"/>
          <p:cNvSpPr txBox="1"/>
          <p:nvPr userDrawn="1"/>
        </p:nvSpPr>
        <p:spPr>
          <a:xfrm>
            <a:off x="2073788" y="301767"/>
            <a:ext cx="2879175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5400">
                <a:solidFill>
                  <a:srgbClr val="FFFFFF"/>
                </a:solidFill>
                <a:latin typeface="字制区喜脉体" charset="0"/>
                <a:ea typeface="字制区喜脉体" charset="0"/>
                <a:cs typeface="字制区喜脉体" charset="0"/>
              </a:rPr>
              <a:t>敌机初始化</a:t>
            </a:r>
          </a:p>
        </p:txBody>
      </p:sp>
      <p:pic>
        <p:nvPicPr>
          <p:cNvPr id="3" name="图片 2" descr="upload_post_object_v2_98324377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187884"/>
            <a:ext cx="7244173" cy="5670177"/>
          </a:xfrm>
          <a:prstGeom prst="rect">
            <a:avLst/>
          </a:prstGeom>
        </p:spPr>
      </p:pic>
      <p:pic>
        <p:nvPicPr>
          <p:cNvPr id="51" name="图片 50" descr="upload_post_object_v2_23061612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7703" y="2211956"/>
            <a:ext cx="5374254" cy="464608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0271109" y="419519"/>
            <a:ext cx="1529660" cy="50607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0" cstate="screen"/>
          <a:srcRect l="-34901" t="-14881" r="-29845" b="40458"/>
          <a:stretch>
            <a:fillRect/>
          </a:stretch>
        </p:blipFill>
        <p:spPr>
          <a:xfrm flipH="1">
            <a:off x="4265402" y="2815709"/>
            <a:ext cx="1381256" cy="1264223"/>
          </a:xfrm>
          <a:custGeom>
            <a:avLst/>
            <a:gdLst>
              <a:gd name="connsiteX0" fmla="*/ 690628 w 1381256"/>
              <a:gd name="connsiteY0" fmla="*/ 0 h 1264223"/>
              <a:gd name="connsiteX1" fmla="*/ 0 w 1381256"/>
              <a:gd name="connsiteY1" fmla="*/ 696531 h 1264223"/>
              <a:gd name="connsiteX2" fmla="*/ 202280 w 1381256"/>
              <a:gd name="connsiteY2" fmla="*/ 1189053 h 1264223"/>
              <a:gd name="connsiteX3" fmla="*/ 292615 w 1381256"/>
              <a:gd name="connsiteY3" fmla="*/ 1264223 h 1264223"/>
              <a:gd name="connsiteX4" fmla="*/ 292615 w 1381256"/>
              <a:gd name="connsiteY4" fmla="*/ 252786 h 1264223"/>
              <a:gd name="connsiteX5" fmla="*/ 1131030 w 1381256"/>
              <a:gd name="connsiteY5" fmla="*/ 252786 h 1264223"/>
              <a:gd name="connsiteX6" fmla="*/ 1131030 w 1381256"/>
              <a:gd name="connsiteY6" fmla="*/ 1228950 h 1264223"/>
              <a:gd name="connsiteX7" fmla="*/ 1178976 w 1381256"/>
              <a:gd name="connsiteY7" fmla="*/ 1189053 h 1264223"/>
              <a:gd name="connsiteX8" fmla="*/ 1381256 w 1381256"/>
              <a:gd name="connsiteY8" fmla="*/ 696531 h 1264223"/>
              <a:gd name="connsiteX9" fmla="*/ 690628 w 1381256"/>
              <a:gd name="connsiteY9" fmla="*/ 0 h 126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1256" h="1264223">
                <a:moveTo>
                  <a:pt x="690628" y="0"/>
                </a:moveTo>
                <a:cubicBezTo>
                  <a:pt x="309205" y="0"/>
                  <a:pt x="0" y="311848"/>
                  <a:pt x="0" y="696531"/>
                </a:cubicBezTo>
                <a:cubicBezTo>
                  <a:pt x="0" y="888873"/>
                  <a:pt x="77301" y="1063005"/>
                  <a:pt x="202280" y="1189053"/>
                </a:cubicBezTo>
                <a:lnTo>
                  <a:pt x="292615" y="1264223"/>
                </a:lnTo>
                <a:lnTo>
                  <a:pt x="292615" y="252786"/>
                </a:lnTo>
                <a:lnTo>
                  <a:pt x="1131030" y="252786"/>
                </a:lnTo>
                <a:lnTo>
                  <a:pt x="1131030" y="1228950"/>
                </a:lnTo>
                <a:lnTo>
                  <a:pt x="1178976" y="1189053"/>
                </a:lnTo>
                <a:cubicBezTo>
                  <a:pt x="1303955" y="1063005"/>
                  <a:pt x="1381256" y="888873"/>
                  <a:pt x="1381256" y="696531"/>
                </a:cubicBezTo>
                <a:cubicBezTo>
                  <a:pt x="1381256" y="311848"/>
                  <a:pt x="1072051" y="0"/>
                  <a:pt x="690628" y="0"/>
                </a:cubicBezTo>
                <a:close/>
              </a:path>
            </a:pathLst>
          </a:custGeom>
        </p:spPr>
      </p:pic>
      <p:pic>
        <p:nvPicPr>
          <p:cNvPr id="3" name="图片 2" descr="upload_post_object_v2_346122488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-9482"/>
            <a:ext cx="5019675" cy="6867525"/>
          </a:xfrm>
          <a:prstGeom prst="rect">
            <a:avLst/>
          </a:prstGeom>
        </p:spPr>
      </p:pic>
      <p:pic>
        <p:nvPicPr>
          <p:cNvPr id="11" name="图片 10" descr="upload_post_object_v2_23802005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6432" y="-9489"/>
            <a:ext cx="6105525" cy="6867525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87524" y="419475"/>
            <a:ext cx="2879175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4000">
                <a:solidFill>
                  <a:srgbClr val="000000"/>
                </a:solidFill>
                <a:latin typeface="字制区喜脉体" charset="0"/>
                <a:ea typeface="字制区喜脉体" charset="0"/>
                <a:cs typeface="字制区喜脉体" charset="0"/>
              </a:rPr>
              <a:t>敌机的绘制</a:t>
            </a:r>
          </a:p>
        </p:txBody>
      </p:sp>
      <p:cxnSp>
        <p:nvCxnSpPr>
          <p:cNvPr id="13" name="直接箭头连接符 12"/>
          <p:cNvCxnSpPr>
            <a:stCxn id="3" idx="3"/>
            <a:endCxn id="11" idx="1"/>
          </p:cNvCxnSpPr>
          <p:nvPr userDrawn="1"/>
        </p:nvCxnSpPr>
        <p:spPr>
          <a:xfrm>
            <a:off x="5019675" y="3424281"/>
            <a:ext cx="1066800" cy="0"/>
          </a:xfrm>
          <a:prstGeom prst="straightConnector1">
            <a:avLst/>
          </a:prstGeom>
          <a:ln w="101600" cap="flat" cmpd="sng" algn="ctr">
            <a:solidFill>
              <a:srgbClr val="FF0000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0271109" y="419519"/>
            <a:ext cx="1529660" cy="50607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0" cstate="screen"/>
          <a:srcRect l="-34901" t="-14881" r="-29845" b="40458"/>
          <a:stretch>
            <a:fillRect/>
          </a:stretch>
        </p:blipFill>
        <p:spPr>
          <a:xfrm flipH="1">
            <a:off x="4265402" y="2815709"/>
            <a:ext cx="1381256" cy="1264223"/>
          </a:xfrm>
          <a:custGeom>
            <a:avLst/>
            <a:gdLst>
              <a:gd name="connsiteX0" fmla="*/ 690628 w 1381256"/>
              <a:gd name="connsiteY0" fmla="*/ 0 h 1264223"/>
              <a:gd name="connsiteX1" fmla="*/ 0 w 1381256"/>
              <a:gd name="connsiteY1" fmla="*/ 696531 h 1264223"/>
              <a:gd name="connsiteX2" fmla="*/ 202280 w 1381256"/>
              <a:gd name="connsiteY2" fmla="*/ 1189053 h 1264223"/>
              <a:gd name="connsiteX3" fmla="*/ 292615 w 1381256"/>
              <a:gd name="connsiteY3" fmla="*/ 1264223 h 1264223"/>
              <a:gd name="connsiteX4" fmla="*/ 292615 w 1381256"/>
              <a:gd name="connsiteY4" fmla="*/ 252786 h 1264223"/>
              <a:gd name="connsiteX5" fmla="*/ 1131030 w 1381256"/>
              <a:gd name="connsiteY5" fmla="*/ 252786 h 1264223"/>
              <a:gd name="connsiteX6" fmla="*/ 1131030 w 1381256"/>
              <a:gd name="connsiteY6" fmla="*/ 1228950 h 1264223"/>
              <a:gd name="connsiteX7" fmla="*/ 1178976 w 1381256"/>
              <a:gd name="connsiteY7" fmla="*/ 1189053 h 1264223"/>
              <a:gd name="connsiteX8" fmla="*/ 1381256 w 1381256"/>
              <a:gd name="connsiteY8" fmla="*/ 696531 h 1264223"/>
              <a:gd name="connsiteX9" fmla="*/ 690628 w 1381256"/>
              <a:gd name="connsiteY9" fmla="*/ 0 h 126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1256" h="1264223">
                <a:moveTo>
                  <a:pt x="690628" y="0"/>
                </a:moveTo>
                <a:cubicBezTo>
                  <a:pt x="309205" y="0"/>
                  <a:pt x="0" y="311848"/>
                  <a:pt x="0" y="696531"/>
                </a:cubicBezTo>
                <a:cubicBezTo>
                  <a:pt x="0" y="888873"/>
                  <a:pt x="77301" y="1063005"/>
                  <a:pt x="202280" y="1189053"/>
                </a:cubicBezTo>
                <a:lnTo>
                  <a:pt x="292615" y="1264223"/>
                </a:lnTo>
                <a:lnTo>
                  <a:pt x="292615" y="252786"/>
                </a:lnTo>
                <a:lnTo>
                  <a:pt x="1131030" y="252786"/>
                </a:lnTo>
                <a:lnTo>
                  <a:pt x="1131030" y="1228950"/>
                </a:lnTo>
                <a:lnTo>
                  <a:pt x="1178976" y="1189053"/>
                </a:lnTo>
                <a:cubicBezTo>
                  <a:pt x="1303955" y="1063005"/>
                  <a:pt x="1381256" y="888873"/>
                  <a:pt x="1381256" y="696531"/>
                </a:cubicBezTo>
                <a:cubicBezTo>
                  <a:pt x="1381256" y="311848"/>
                  <a:pt x="1072051" y="0"/>
                  <a:pt x="690628" y="0"/>
                </a:cubicBezTo>
                <a:close/>
              </a:path>
            </a:pathLst>
          </a:custGeom>
        </p:spPr>
      </p:pic>
      <p:grpSp>
        <p:nvGrpSpPr>
          <p:cNvPr id="26" name="组合 25"/>
          <p:cNvGrpSpPr/>
          <p:nvPr/>
        </p:nvGrpSpPr>
        <p:grpSpPr>
          <a:xfrm>
            <a:off x="1719872" y="3245858"/>
            <a:ext cx="2459255" cy="1204039"/>
            <a:chOff x="1506512" y="3067294"/>
            <a:chExt cx="2228855" cy="1204039"/>
          </a:xfrm>
        </p:grpSpPr>
        <p:sp>
          <p:nvSpPr>
            <p:cNvPr id="45" name="文本框 44"/>
            <p:cNvSpPr txBox="1"/>
            <p:nvPr/>
          </p:nvSpPr>
          <p:spPr>
            <a:xfrm>
              <a:off x="1538704" y="3067294"/>
              <a:ext cx="216447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sz="40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  <a:sym typeface="LL PixelFun Rounded" panose="00000500000000000000" pitchFamily="2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506512" y="3687768"/>
              <a:ext cx="222885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3200" dirty="0">
                <a:solidFill>
                  <a:schemeClr val="bg1"/>
                </a:solidFill>
                <a:latin typeface="LL PixelFun" panose="00000500000000000000" pitchFamily="2" charset="0"/>
                <a:sym typeface="LL PixelFun" panose="00000500000000000000" pitchFamily="2" charset="0"/>
              </a:endParaRPr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1955170" y="241503"/>
            <a:ext cx="5273095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5400">
                <a:solidFill>
                  <a:srgbClr val="FFFFFF"/>
                </a:solidFill>
                <a:latin typeface="字制区喜脉体" charset="0"/>
                <a:ea typeface="字制区喜脉体" charset="0"/>
                <a:cs typeface="字制区喜脉体" charset="0"/>
              </a:rPr>
              <a:t>敌机的产生</a:t>
            </a:r>
          </a:p>
        </p:txBody>
      </p:sp>
      <p:pic>
        <p:nvPicPr>
          <p:cNvPr id="3" name="图片 2" descr="upload_post_object_v2_22123959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690160"/>
            <a:ext cx="6332792" cy="4480582"/>
          </a:xfrm>
          <a:prstGeom prst="rect">
            <a:avLst/>
          </a:prstGeom>
        </p:spPr>
      </p:pic>
      <p:pic>
        <p:nvPicPr>
          <p:cNvPr id="6" name="图片 5" descr="upload_post_object_v2_37307452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28238" y="14022"/>
            <a:ext cx="4943475" cy="68675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0271109" y="419519"/>
            <a:ext cx="1529660" cy="50607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0" cstate="screen"/>
          <a:srcRect l="-34901" t="-14881" r="-29845" b="40458"/>
          <a:stretch>
            <a:fillRect/>
          </a:stretch>
        </p:blipFill>
        <p:spPr>
          <a:xfrm flipH="1">
            <a:off x="4265402" y="2815709"/>
            <a:ext cx="1381256" cy="1264223"/>
          </a:xfrm>
          <a:custGeom>
            <a:avLst/>
            <a:gdLst>
              <a:gd name="connsiteX0" fmla="*/ 690628 w 1381256"/>
              <a:gd name="connsiteY0" fmla="*/ 0 h 1264223"/>
              <a:gd name="connsiteX1" fmla="*/ 0 w 1381256"/>
              <a:gd name="connsiteY1" fmla="*/ 696531 h 1264223"/>
              <a:gd name="connsiteX2" fmla="*/ 202280 w 1381256"/>
              <a:gd name="connsiteY2" fmla="*/ 1189053 h 1264223"/>
              <a:gd name="connsiteX3" fmla="*/ 292615 w 1381256"/>
              <a:gd name="connsiteY3" fmla="*/ 1264223 h 1264223"/>
              <a:gd name="connsiteX4" fmla="*/ 292615 w 1381256"/>
              <a:gd name="connsiteY4" fmla="*/ 252786 h 1264223"/>
              <a:gd name="connsiteX5" fmla="*/ 1131030 w 1381256"/>
              <a:gd name="connsiteY5" fmla="*/ 252786 h 1264223"/>
              <a:gd name="connsiteX6" fmla="*/ 1131030 w 1381256"/>
              <a:gd name="connsiteY6" fmla="*/ 1228950 h 1264223"/>
              <a:gd name="connsiteX7" fmla="*/ 1178976 w 1381256"/>
              <a:gd name="connsiteY7" fmla="*/ 1189053 h 1264223"/>
              <a:gd name="connsiteX8" fmla="*/ 1381256 w 1381256"/>
              <a:gd name="connsiteY8" fmla="*/ 696531 h 1264223"/>
              <a:gd name="connsiteX9" fmla="*/ 690628 w 1381256"/>
              <a:gd name="connsiteY9" fmla="*/ 0 h 126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1256" h="1264223">
                <a:moveTo>
                  <a:pt x="690628" y="0"/>
                </a:moveTo>
                <a:cubicBezTo>
                  <a:pt x="309205" y="0"/>
                  <a:pt x="0" y="311848"/>
                  <a:pt x="0" y="696531"/>
                </a:cubicBezTo>
                <a:cubicBezTo>
                  <a:pt x="0" y="888873"/>
                  <a:pt x="77301" y="1063005"/>
                  <a:pt x="202280" y="1189053"/>
                </a:cubicBezTo>
                <a:lnTo>
                  <a:pt x="292615" y="1264223"/>
                </a:lnTo>
                <a:lnTo>
                  <a:pt x="292615" y="252786"/>
                </a:lnTo>
                <a:lnTo>
                  <a:pt x="1131030" y="252786"/>
                </a:lnTo>
                <a:lnTo>
                  <a:pt x="1131030" y="1228950"/>
                </a:lnTo>
                <a:lnTo>
                  <a:pt x="1178976" y="1189053"/>
                </a:lnTo>
                <a:cubicBezTo>
                  <a:pt x="1303955" y="1063005"/>
                  <a:pt x="1381256" y="888873"/>
                  <a:pt x="1381256" y="696531"/>
                </a:cubicBezTo>
                <a:cubicBezTo>
                  <a:pt x="1381256" y="311848"/>
                  <a:pt x="1072051" y="0"/>
                  <a:pt x="690628" y="0"/>
                </a:cubicBezTo>
                <a:close/>
              </a:path>
            </a:pathLst>
          </a:custGeom>
        </p:spPr>
      </p:pic>
      <p:pic>
        <p:nvPicPr>
          <p:cNvPr id="4" name="图片 3" descr="upload_post_object_v2_336806529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426755"/>
            <a:ext cx="6235160" cy="5431288"/>
          </a:xfrm>
          <a:prstGeom prst="rect">
            <a:avLst/>
          </a:prstGeom>
        </p:spPr>
      </p:pic>
      <p:pic>
        <p:nvPicPr>
          <p:cNvPr id="3" name="图片 2" descr="upload_post_object_v2_148410549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72182" y="0"/>
            <a:ext cx="5819775" cy="6867525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1965953" y="241503"/>
            <a:ext cx="2836041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5400">
                <a:solidFill>
                  <a:srgbClr val="FFFFFF"/>
                </a:solidFill>
                <a:latin typeface="字制区喜脉体" charset="0"/>
                <a:ea typeface="字制区喜脉体" charset="0"/>
                <a:cs typeface="字制区喜脉体" charset="0"/>
              </a:rPr>
              <a:t>敌机的移动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015" y="419524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0271109" y="419519"/>
            <a:ext cx="1529660" cy="50607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0" cstate="screen"/>
          <a:srcRect l="-34901" t="-14881" r="-29845" b="40458"/>
          <a:stretch>
            <a:fillRect/>
          </a:stretch>
        </p:blipFill>
        <p:spPr>
          <a:xfrm flipH="1">
            <a:off x="4265402" y="2815709"/>
            <a:ext cx="1381256" cy="1264223"/>
          </a:xfrm>
          <a:custGeom>
            <a:avLst/>
            <a:gdLst>
              <a:gd name="connsiteX0" fmla="*/ 690628 w 1381256"/>
              <a:gd name="connsiteY0" fmla="*/ 0 h 1264223"/>
              <a:gd name="connsiteX1" fmla="*/ 0 w 1381256"/>
              <a:gd name="connsiteY1" fmla="*/ 696531 h 1264223"/>
              <a:gd name="connsiteX2" fmla="*/ 202280 w 1381256"/>
              <a:gd name="connsiteY2" fmla="*/ 1189053 h 1264223"/>
              <a:gd name="connsiteX3" fmla="*/ 292615 w 1381256"/>
              <a:gd name="connsiteY3" fmla="*/ 1264223 h 1264223"/>
              <a:gd name="connsiteX4" fmla="*/ 292615 w 1381256"/>
              <a:gd name="connsiteY4" fmla="*/ 252786 h 1264223"/>
              <a:gd name="connsiteX5" fmla="*/ 1131030 w 1381256"/>
              <a:gd name="connsiteY5" fmla="*/ 252786 h 1264223"/>
              <a:gd name="connsiteX6" fmla="*/ 1131030 w 1381256"/>
              <a:gd name="connsiteY6" fmla="*/ 1228950 h 1264223"/>
              <a:gd name="connsiteX7" fmla="*/ 1178976 w 1381256"/>
              <a:gd name="connsiteY7" fmla="*/ 1189053 h 1264223"/>
              <a:gd name="connsiteX8" fmla="*/ 1381256 w 1381256"/>
              <a:gd name="connsiteY8" fmla="*/ 696531 h 1264223"/>
              <a:gd name="connsiteX9" fmla="*/ 690628 w 1381256"/>
              <a:gd name="connsiteY9" fmla="*/ 0 h 126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1256" h="1264223">
                <a:moveTo>
                  <a:pt x="690628" y="0"/>
                </a:moveTo>
                <a:cubicBezTo>
                  <a:pt x="309205" y="0"/>
                  <a:pt x="0" y="311848"/>
                  <a:pt x="0" y="696531"/>
                </a:cubicBezTo>
                <a:cubicBezTo>
                  <a:pt x="0" y="888873"/>
                  <a:pt x="77301" y="1063005"/>
                  <a:pt x="202280" y="1189053"/>
                </a:cubicBezTo>
                <a:lnTo>
                  <a:pt x="292615" y="1264223"/>
                </a:lnTo>
                <a:lnTo>
                  <a:pt x="292615" y="252786"/>
                </a:lnTo>
                <a:lnTo>
                  <a:pt x="1131030" y="252786"/>
                </a:lnTo>
                <a:lnTo>
                  <a:pt x="1131030" y="1228950"/>
                </a:lnTo>
                <a:lnTo>
                  <a:pt x="1178976" y="1189053"/>
                </a:lnTo>
                <a:cubicBezTo>
                  <a:pt x="1303955" y="1063005"/>
                  <a:pt x="1381256" y="888873"/>
                  <a:pt x="1381256" y="696531"/>
                </a:cubicBezTo>
                <a:cubicBezTo>
                  <a:pt x="1381256" y="311848"/>
                  <a:pt x="1072051" y="0"/>
                  <a:pt x="690628" y="0"/>
                </a:cubicBezTo>
                <a:close/>
              </a:path>
            </a:pathLst>
          </a:custGeom>
        </p:spPr>
      </p:pic>
      <p:sp>
        <p:nvSpPr>
          <p:cNvPr id="2" name="文本框 1"/>
          <p:cNvSpPr txBox="1"/>
          <p:nvPr userDrawn="1"/>
        </p:nvSpPr>
        <p:spPr>
          <a:xfrm>
            <a:off x="1729090" y="241510"/>
            <a:ext cx="2879175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5400">
                <a:solidFill>
                  <a:srgbClr val="FFFFFF"/>
                </a:solidFill>
                <a:latin typeface="字制区喜脉体" charset="0"/>
                <a:ea typeface="字制区喜脉体" charset="0"/>
                <a:cs typeface="字制区喜脉体" charset="0"/>
              </a:rPr>
              <a:t>子弹切换</a:t>
            </a:r>
          </a:p>
        </p:txBody>
      </p:sp>
      <p:pic>
        <p:nvPicPr>
          <p:cNvPr id="7" name="图片 6" descr="upload_post_object_v2_160110657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303349"/>
            <a:ext cx="4673041" cy="2124702"/>
          </a:xfrm>
          <a:prstGeom prst="rect">
            <a:avLst/>
          </a:prstGeom>
        </p:spPr>
      </p:pic>
      <p:pic>
        <p:nvPicPr>
          <p:cNvPr id="11" name="图片 10" descr="upload_post_object_v2_420932629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3738867"/>
            <a:ext cx="4673039" cy="1823438"/>
          </a:xfrm>
          <a:prstGeom prst="rect">
            <a:avLst/>
          </a:prstGeom>
        </p:spPr>
      </p:pic>
      <p:pic>
        <p:nvPicPr>
          <p:cNvPr id="4" name="图片 3" descr="upload_post_object_v2_28268449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3039" y="203007"/>
            <a:ext cx="7518980" cy="3808741"/>
          </a:xfrm>
          <a:prstGeom prst="rect">
            <a:avLst/>
          </a:prstGeom>
        </p:spPr>
      </p:pic>
      <p:pic>
        <p:nvPicPr>
          <p:cNvPr id="6" name="图片 5" descr="upload_post_object_v2_24926990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6617" y="4011700"/>
            <a:ext cx="5389489" cy="270509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2482593" y="2030434"/>
            <a:ext cx="2603202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2000"/>
              <a:t>定义子弹类型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29090" y="5060804"/>
            <a:ext cx="2175811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2000"/>
              <a:t>按</a:t>
            </a:r>
            <a:r>
              <a:rPr lang="en-US" altLang="zh-CN" sz="2000"/>
              <a:t>Q</a:t>
            </a:r>
            <a:r>
              <a:rPr lang="zh-CN" altLang="en-US" sz="2000"/>
              <a:t>键实现子弹切换</a:t>
            </a:r>
            <a:endParaRPr lang="zh-CN" altLang="en-US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9553978" y="446919"/>
            <a:ext cx="2049536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2000"/>
              <a:t>两种子弹的图片加载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767190" y="5937826"/>
            <a:ext cx="1826127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2000"/>
              <a:t>两种子弹发射限制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0271109" y="419519"/>
            <a:ext cx="1529660" cy="50607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 flipH="1">
            <a:off x="3641207" y="5217801"/>
            <a:ext cx="704540" cy="52742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 flipH="1">
            <a:off x="7722941" y="5217801"/>
            <a:ext cx="704540" cy="52742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1" y="1713903"/>
            <a:ext cx="12192000" cy="2633003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11" cstate="screen"/>
          <a:srcRect/>
          <a:stretch>
            <a:fillRect/>
          </a:stretch>
        </p:blipFill>
        <p:spPr>
          <a:xfrm>
            <a:off x="0" y="3532891"/>
            <a:ext cx="12192000" cy="1882208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3437352" y="3086543"/>
            <a:ext cx="2411734" cy="953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zh-CN" altLang="en-US" sz="28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  <a:sym typeface="LL PixelFun Rounded" panose="00000500000000000000" pitchFamily="2" charset="0"/>
              </a:rPr>
              <a:t>玩家死亡判定</a:t>
            </a:r>
          </a:p>
        </p:txBody>
      </p:sp>
      <p:cxnSp>
        <p:nvCxnSpPr>
          <p:cNvPr id="50" name="直接连接符 49"/>
          <p:cNvCxnSpPr/>
          <p:nvPr/>
        </p:nvCxnSpPr>
        <p:spPr>
          <a:xfrm>
            <a:off x="3544868" y="3725786"/>
            <a:ext cx="2196662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6303242" y="3086543"/>
            <a:ext cx="2491118" cy="953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阿里巴巴普惠体 R" panose="00020600040101010101" pitchFamily="18" charset="-122"/>
              </a:rPr>
              <a:t>敌机死亡判定</a:t>
            </a:r>
          </a:p>
        </p:txBody>
      </p:sp>
      <p:cxnSp>
        <p:nvCxnSpPr>
          <p:cNvPr id="54" name="直接连接符 53"/>
          <p:cNvCxnSpPr/>
          <p:nvPr/>
        </p:nvCxnSpPr>
        <p:spPr>
          <a:xfrm>
            <a:off x="6450470" y="3725786"/>
            <a:ext cx="2196662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12" cstate="screen"/>
          <a:srcRect/>
          <a:stretch>
            <a:fillRect/>
          </a:stretch>
        </p:blipFill>
        <p:spPr>
          <a:xfrm>
            <a:off x="4375099" y="2554296"/>
            <a:ext cx="536200" cy="435858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12" cstate="screen"/>
          <a:srcRect/>
          <a:stretch>
            <a:fillRect/>
          </a:stretch>
        </p:blipFill>
        <p:spPr>
          <a:xfrm>
            <a:off x="7280701" y="2549920"/>
            <a:ext cx="536200" cy="43585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07156" y="246128"/>
            <a:ext cx="3070426" cy="922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5400">
                <a:solidFill>
                  <a:srgbClr val="FFFFFF"/>
                </a:solidFill>
              </a:rPr>
              <a:t>死亡判定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0271109" y="419519"/>
            <a:ext cx="1529660" cy="5060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32938" y="754371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rPr>
              <a:t>项目选题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 flipH="1">
            <a:off x="3641207" y="5217801"/>
            <a:ext cx="704540" cy="52742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 flipH="1">
            <a:off x="7722941" y="5217801"/>
            <a:ext cx="704540" cy="527421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58729" y="1676375"/>
            <a:ext cx="11274543" cy="3926837"/>
            <a:chOff x="2301635" y="1830625"/>
            <a:chExt cx="11274543" cy="392683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>
              <a:off x="2301635" y="1830625"/>
              <a:ext cx="5150172" cy="3911315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11" cstate="screen"/>
            <a:srcRect/>
            <a:stretch>
              <a:fillRect/>
            </a:stretch>
          </p:blipFill>
          <p:spPr>
            <a:xfrm flipH="1">
              <a:off x="6994093" y="2099582"/>
              <a:ext cx="3358551" cy="3657880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 rotWithShape="1">
            <a:blip r:embed="rId12" cstate="screen"/>
            <a:srcRect/>
            <a:stretch>
              <a:fillRect/>
            </a:stretch>
          </p:blipFill>
          <p:spPr>
            <a:xfrm flipH="1">
              <a:off x="8939604" y="1830625"/>
              <a:ext cx="4636574" cy="3911315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2274333" y="2331027"/>
            <a:ext cx="8242310" cy="991346"/>
            <a:chOff x="4171903" y="2485277"/>
            <a:chExt cx="8242310" cy="991346"/>
          </a:xfrm>
        </p:grpSpPr>
        <p:sp>
          <p:nvSpPr>
            <p:cNvPr id="30" name="文本框 29"/>
            <p:cNvSpPr txBox="1"/>
            <p:nvPr/>
          </p:nvSpPr>
          <p:spPr>
            <a:xfrm>
              <a:off x="4432753" y="2485277"/>
              <a:ext cx="216447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dirty="0">
                  <a:solidFill>
                    <a:schemeClr val="bg1"/>
                  </a:solidFill>
                  <a:latin typeface="字制区喜脉体" panose="02000603000000000000" pitchFamily="2" charset="-122"/>
                  <a:ea typeface="字制区喜脉体" panose="02000603000000000000" pitchFamily="2" charset="-122"/>
                  <a:sym typeface="LL PixelFun Rounded" panose="00000500000000000000" pitchFamily="2" charset="0"/>
                </a:rPr>
                <a:t>内容简介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238867" y="2954652"/>
              <a:ext cx="8175346" cy="52197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等线" panose="02010600030101010101" pitchFamily="2" charset="-122"/>
                </a:rPr>
                <a:t>以传统的飞机大战游戏为基础模板，通过改变其中图像要素与玩法的方式增加游戏的可玩性与创新性</a:t>
              </a:r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4138974" y="2656559"/>
              <a:ext cx="245201" cy="17934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274333" y="3575974"/>
            <a:ext cx="5448649" cy="926159"/>
            <a:chOff x="4171903" y="2674803"/>
            <a:chExt cx="5448649" cy="926159"/>
          </a:xfrm>
        </p:grpSpPr>
        <p:sp>
          <p:nvSpPr>
            <p:cNvPr id="37" name="文本框 36"/>
            <p:cNvSpPr txBox="1"/>
            <p:nvPr/>
          </p:nvSpPr>
          <p:spPr>
            <a:xfrm>
              <a:off x="4432753" y="2674803"/>
              <a:ext cx="216447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dirty="0">
                  <a:solidFill>
                    <a:schemeClr val="bg1"/>
                  </a:solidFill>
                  <a:latin typeface="字制区喜脉体" panose="02000603000000000000" pitchFamily="2" charset="-122"/>
                  <a:ea typeface="字制区喜脉体" panose="02000603000000000000" pitchFamily="2" charset="-122"/>
                  <a:sym typeface="LL PixelFun Rounded" panose="00000500000000000000" pitchFamily="2" charset="0"/>
                </a:rPr>
                <a:t>技术应用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238867" y="3078991"/>
              <a:ext cx="5381685" cy="52197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等线" panose="02010600030101010101" pitchFamily="2" charset="-122"/>
                </a:rPr>
                <a:t>借助</a:t>
              </a:r>
              <a:r>
                <a:rPr lang="en-US" altLang="zh-CN" sz="2000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等线" panose="02010600030101010101" pitchFamily="2" charset="-122"/>
                </a:rPr>
                <a:t>Easy X</a:t>
              </a:r>
              <a:r>
                <a:rPr lang="zh-CN" altLang="en-US" sz="2000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等线" panose="02010600030101010101" pitchFamily="2" charset="-122"/>
                </a:rPr>
                <a:t>库中的函数实现图片的加载与呈现，应用结构体、枚举的策略实现代码的简化与优化。</a:t>
              </a:r>
            </a:p>
          </p:txBody>
        </p:sp>
        <p:sp>
          <p:nvSpPr>
            <p:cNvPr id="47" name="等腰三角形 46"/>
            <p:cNvSpPr/>
            <p:nvPr/>
          </p:nvSpPr>
          <p:spPr>
            <a:xfrm rot="5400000">
              <a:off x="4138974" y="2846115"/>
              <a:ext cx="245201" cy="17934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13" cstate="screen"/>
          <a:stretch>
            <a:fillRect/>
          </a:stretch>
        </p:blipFill>
        <p:spPr>
          <a:xfrm>
            <a:off x="7702059" y="3322320"/>
            <a:ext cx="4761380" cy="2478321"/>
          </a:xfrm>
          <a:prstGeom prst="rect">
            <a:avLst/>
          </a:prstGeom>
        </p:spPr>
      </p:pic>
      <p:pic>
        <p:nvPicPr>
          <p:cNvPr id="18" name="图片 17" descr="upload_post_object_v2_11670980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30752" y="4955797"/>
            <a:ext cx="898202" cy="89820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8" y="-20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0271109" y="419519"/>
            <a:ext cx="1529660" cy="50607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 flipH="1">
            <a:off x="3641207" y="5217801"/>
            <a:ext cx="704540" cy="52742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 flipH="1">
            <a:off x="7722941" y="5217801"/>
            <a:ext cx="704540" cy="52742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85427" y="211549"/>
            <a:ext cx="73152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5400">
                <a:solidFill>
                  <a:srgbClr val="FFFFFF"/>
                </a:solidFill>
              </a:rPr>
              <a:t>玩家死亡判定</a:t>
            </a:r>
          </a:p>
        </p:txBody>
      </p:sp>
      <p:pic>
        <p:nvPicPr>
          <p:cNvPr id="7" name="图片 6" descr="upload_post_object_v2_305223439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272" y="1133559"/>
            <a:ext cx="4163272" cy="5724441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58281" y="2833411"/>
            <a:ext cx="605442" cy="1962115"/>
          </a:xfrm>
          <a:prstGeom prst="rect">
            <a:avLst/>
          </a:prstGeom>
        </p:spPr>
        <p:txBody>
          <a:bodyPr vert="eaVert" wrap="none" rtlCol="0">
            <a:noAutofit/>
          </a:bodyPr>
          <a:lstStyle/>
          <a:p>
            <a:r>
              <a:rPr lang="zh-CN" altLang="en-US" sz="3200"/>
              <a:t>流程图</a:t>
            </a:r>
          </a:p>
        </p:txBody>
      </p:sp>
      <p:pic>
        <p:nvPicPr>
          <p:cNvPr id="14" name="图片 13" descr="upload_post_object_v2_10855235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3544" y="2015942"/>
            <a:ext cx="7389345" cy="4312412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7722962" y="1240406"/>
            <a:ext cx="1563864" cy="581996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zh-CN" altLang="en-US" sz="3200"/>
              <a:t>代码区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8" y="9712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2405" y="419551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9" cstate="screen"/>
          <a:srcRect l="-34901" t="-14881" r="-29845" b="40458"/>
          <a:stretch>
            <a:fillRect/>
          </a:stretch>
        </p:blipFill>
        <p:spPr>
          <a:xfrm flipH="1">
            <a:off x="4265402" y="2815709"/>
            <a:ext cx="1381256" cy="1264223"/>
          </a:xfrm>
          <a:custGeom>
            <a:avLst/>
            <a:gdLst>
              <a:gd name="connsiteX0" fmla="*/ 690628 w 1381256"/>
              <a:gd name="connsiteY0" fmla="*/ 0 h 1264223"/>
              <a:gd name="connsiteX1" fmla="*/ 0 w 1381256"/>
              <a:gd name="connsiteY1" fmla="*/ 696531 h 1264223"/>
              <a:gd name="connsiteX2" fmla="*/ 202280 w 1381256"/>
              <a:gd name="connsiteY2" fmla="*/ 1189053 h 1264223"/>
              <a:gd name="connsiteX3" fmla="*/ 292615 w 1381256"/>
              <a:gd name="connsiteY3" fmla="*/ 1264223 h 1264223"/>
              <a:gd name="connsiteX4" fmla="*/ 292615 w 1381256"/>
              <a:gd name="connsiteY4" fmla="*/ 252786 h 1264223"/>
              <a:gd name="connsiteX5" fmla="*/ 1131030 w 1381256"/>
              <a:gd name="connsiteY5" fmla="*/ 252786 h 1264223"/>
              <a:gd name="connsiteX6" fmla="*/ 1131030 w 1381256"/>
              <a:gd name="connsiteY6" fmla="*/ 1228950 h 1264223"/>
              <a:gd name="connsiteX7" fmla="*/ 1178976 w 1381256"/>
              <a:gd name="connsiteY7" fmla="*/ 1189053 h 1264223"/>
              <a:gd name="connsiteX8" fmla="*/ 1381256 w 1381256"/>
              <a:gd name="connsiteY8" fmla="*/ 696531 h 1264223"/>
              <a:gd name="connsiteX9" fmla="*/ 690628 w 1381256"/>
              <a:gd name="connsiteY9" fmla="*/ 0 h 126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1256" h="1264223">
                <a:moveTo>
                  <a:pt x="690628" y="0"/>
                </a:moveTo>
                <a:cubicBezTo>
                  <a:pt x="309205" y="0"/>
                  <a:pt x="0" y="311848"/>
                  <a:pt x="0" y="696531"/>
                </a:cubicBezTo>
                <a:cubicBezTo>
                  <a:pt x="0" y="888873"/>
                  <a:pt x="77301" y="1063005"/>
                  <a:pt x="202280" y="1189053"/>
                </a:cubicBezTo>
                <a:lnTo>
                  <a:pt x="292615" y="1264223"/>
                </a:lnTo>
                <a:lnTo>
                  <a:pt x="292615" y="252786"/>
                </a:lnTo>
                <a:lnTo>
                  <a:pt x="1131030" y="252786"/>
                </a:lnTo>
                <a:lnTo>
                  <a:pt x="1131030" y="1228950"/>
                </a:lnTo>
                <a:lnTo>
                  <a:pt x="1178976" y="1189053"/>
                </a:lnTo>
                <a:cubicBezTo>
                  <a:pt x="1303955" y="1063005"/>
                  <a:pt x="1381256" y="888873"/>
                  <a:pt x="1381256" y="696531"/>
                </a:cubicBezTo>
                <a:cubicBezTo>
                  <a:pt x="1381256" y="311848"/>
                  <a:pt x="1072051" y="0"/>
                  <a:pt x="690628" y="0"/>
                </a:cubicBezTo>
                <a:close/>
              </a:path>
            </a:pathLst>
          </a:custGeom>
        </p:spPr>
      </p:pic>
      <p:sp>
        <p:nvSpPr>
          <p:cNvPr id="2" name="文本框 1"/>
          <p:cNvSpPr txBox="1"/>
          <p:nvPr userDrawn="1"/>
        </p:nvSpPr>
        <p:spPr>
          <a:xfrm>
            <a:off x="7562677" y="241299"/>
            <a:ext cx="4287624" cy="93168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zh-CN" altLang="en-US" sz="5400">
                <a:solidFill>
                  <a:srgbClr val="FFFFFF"/>
                </a:solidFill>
                <a:latin typeface="字制区喜脉体" charset="0"/>
                <a:ea typeface="字制区喜脉体" charset="0"/>
                <a:cs typeface="字制区喜脉体" charset="0"/>
              </a:rPr>
              <a:t>敌机死亡判定</a:t>
            </a:r>
          </a:p>
        </p:txBody>
      </p:sp>
      <p:pic>
        <p:nvPicPr>
          <p:cNvPr id="3" name="图片 2" descr="upload_post_object_v2_12206354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5912" y="0"/>
            <a:ext cx="4171950" cy="6858000"/>
          </a:xfrm>
          <a:prstGeom prst="rect">
            <a:avLst/>
          </a:prstGeom>
        </p:spPr>
      </p:pic>
      <p:pic>
        <p:nvPicPr>
          <p:cNvPr id="4" name="图片 3" descr="upload_post_object_v2_23825629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73526" y="1581834"/>
            <a:ext cx="4676775" cy="47244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90477" y="2000483"/>
            <a:ext cx="459740" cy="3555119"/>
          </a:xfrm>
          <a:prstGeom prst="rect">
            <a:avLst/>
          </a:prstGeom>
        </p:spPr>
        <p:txBody>
          <a:bodyPr vert="eaVert" wrap="none" rtlCol="0">
            <a:noAutofit/>
          </a:bodyPr>
          <a:lstStyle/>
          <a:p>
            <a:pPr algn="l"/>
            <a:r>
              <a:rPr lang="zh-CN" altLang="en-US" sz="3200"/>
              <a:t>计算敌机</a:t>
            </a:r>
            <a:r>
              <a:rPr lang="en-US" altLang="zh-CN" sz="3200"/>
              <a:t>HP</a:t>
            </a:r>
          </a:p>
          <a:p>
            <a:endParaRPr lang="zh-CN" altLang="en-US" sz="3200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5972698" y="1910925"/>
            <a:ext cx="706364" cy="3011167"/>
          </a:xfrm>
          <a:prstGeom prst="rect">
            <a:avLst/>
          </a:prstGeom>
        </p:spPr>
        <p:txBody>
          <a:bodyPr vert="eaVert" wrap="none" rtlCol="0">
            <a:noAutofit/>
          </a:bodyPr>
          <a:lstStyle/>
          <a:p>
            <a:r>
              <a:rPr lang="en-US" altLang="zh-CN" sz="3200"/>
              <a:t>HP</a:t>
            </a:r>
            <a:r>
              <a:rPr lang="zh-CN" altLang="en-US" sz="3200"/>
              <a:t>判定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0271109" y="419519"/>
            <a:ext cx="1529660" cy="50607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0" cstate="screen"/>
          <a:srcRect l="-34901" t="-14881" r="-29845" b="40458"/>
          <a:stretch>
            <a:fillRect/>
          </a:stretch>
        </p:blipFill>
        <p:spPr>
          <a:xfrm flipH="1">
            <a:off x="4265402" y="2815709"/>
            <a:ext cx="1381256" cy="1264223"/>
          </a:xfrm>
          <a:custGeom>
            <a:avLst/>
            <a:gdLst>
              <a:gd name="connsiteX0" fmla="*/ 690628 w 1381256"/>
              <a:gd name="connsiteY0" fmla="*/ 0 h 1264223"/>
              <a:gd name="connsiteX1" fmla="*/ 0 w 1381256"/>
              <a:gd name="connsiteY1" fmla="*/ 696531 h 1264223"/>
              <a:gd name="connsiteX2" fmla="*/ 202280 w 1381256"/>
              <a:gd name="connsiteY2" fmla="*/ 1189053 h 1264223"/>
              <a:gd name="connsiteX3" fmla="*/ 292615 w 1381256"/>
              <a:gd name="connsiteY3" fmla="*/ 1264223 h 1264223"/>
              <a:gd name="connsiteX4" fmla="*/ 292615 w 1381256"/>
              <a:gd name="connsiteY4" fmla="*/ 252786 h 1264223"/>
              <a:gd name="connsiteX5" fmla="*/ 1131030 w 1381256"/>
              <a:gd name="connsiteY5" fmla="*/ 252786 h 1264223"/>
              <a:gd name="connsiteX6" fmla="*/ 1131030 w 1381256"/>
              <a:gd name="connsiteY6" fmla="*/ 1228950 h 1264223"/>
              <a:gd name="connsiteX7" fmla="*/ 1178976 w 1381256"/>
              <a:gd name="connsiteY7" fmla="*/ 1189053 h 1264223"/>
              <a:gd name="connsiteX8" fmla="*/ 1381256 w 1381256"/>
              <a:gd name="connsiteY8" fmla="*/ 696531 h 1264223"/>
              <a:gd name="connsiteX9" fmla="*/ 690628 w 1381256"/>
              <a:gd name="connsiteY9" fmla="*/ 0 h 126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1256" h="1264223">
                <a:moveTo>
                  <a:pt x="690628" y="0"/>
                </a:moveTo>
                <a:cubicBezTo>
                  <a:pt x="309205" y="0"/>
                  <a:pt x="0" y="311848"/>
                  <a:pt x="0" y="696531"/>
                </a:cubicBezTo>
                <a:cubicBezTo>
                  <a:pt x="0" y="888873"/>
                  <a:pt x="77301" y="1063005"/>
                  <a:pt x="202280" y="1189053"/>
                </a:cubicBezTo>
                <a:lnTo>
                  <a:pt x="292615" y="1264223"/>
                </a:lnTo>
                <a:lnTo>
                  <a:pt x="292615" y="252786"/>
                </a:lnTo>
                <a:lnTo>
                  <a:pt x="1131030" y="252786"/>
                </a:lnTo>
                <a:lnTo>
                  <a:pt x="1131030" y="1228950"/>
                </a:lnTo>
                <a:lnTo>
                  <a:pt x="1178976" y="1189053"/>
                </a:lnTo>
                <a:cubicBezTo>
                  <a:pt x="1303955" y="1063005"/>
                  <a:pt x="1381256" y="888873"/>
                  <a:pt x="1381256" y="696531"/>
                </a:cubicBezTo>
                <a:cubicBezTo>
                  <a:pt x="1381256" y="311848"/>
                  <a:pt x="1072051" y="0"/>
                  <a:pt x="690628" y="0"/>
                </a:cubicBezTo>
                <a:close/>
              </a:path>
            </a:pathLst>
          </a:custGeom>
        </p:spPr>
      </p:pic>
      <p:sp>
        <p:nvSpPr>
          <p:cNvPr id="2" name="文本框 1"/>
          <p:cNvSpPr txBox="1"/>
          <p:nvPr userDrawn="1"/>
        </p:nvSpPr>
        <p:spPr>
          <a:xfrm>
            <a:off x="2073788" y="301767"/>
            <a:ext cx="2879175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5400">
                <a:solidFill>
                  <a:srgbClr val="FFFFFF"/>
                </a:solidFill>
                <a:latin typeface="字制区喜脉体" charset="0"/>
                <a:ea typeface="字制区喜脉体" charset="0"/>
                <a:cs typeface="字制区喜脉体" charset="0"/>
              </a:rPr>
              <a:t>代码区</a:t>
            </a:r>
          </a:p>
        </p:txBody>
      </p:sp>
      <p:pic>
        <p:nvPicPr>
          <p:cNvPr id="3" name="图片 2" descr="upload_post_object_v2_36834718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4400" y="1330741"/>
            <a:ext cx="6468569" cy="5120926"/>
          </a:xfrm>
          <a:prstGeom prst="rect">
            <a:avLst/>
          </a:prstGeom>
        </p:spPr>
      </p:pic>
      <p:pic>
        <p:nvPicPr>
          <p:cNvPr id="4" name="图片 3" descr="upload_post_object_v2_17962128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4193" y="0"/>
            <a:ext cx="5737827" cy="5120926"/>
          </a:xfrm>
          <a:prstGeom prst="rect">
            <a:avLst/>
          </a:prstGeom>
        </p:spPr>
      </p:pic>
      <p:pic>
        <p:nvPicPr>
          <p:cNvPr id="6" name="图片 5" descr="upload_post_object_v2_14768624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41942" y="5120926"/>
            <a:ext cx="4162425" cy="1495425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3453937" y="3707054"/>
            <a:ext cx="2272945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2000">
                <a:solidFill>
                  <a:srgbClr val="FF0000"/>
                </a:solidFill>
              </a:rPr>
              <a:t>判断子弹是否与敌机接触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9243873" y="1279419"/>
            <a:ext cx="2272945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2000">
                <a:solidFill>
                  <a:srgbClr val="FF0000"/>
                </a:solidFill>
              </a:rPr>
              <a:t>判断子弹是否与敌机接触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0271109" y="419519"/>
            <a:ext cx="1529660" cy="50607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 flipH="1">
            <a:off x="3641207" y="5217801"/>
            <a:ext cx="704540" cy="52742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 flipH="1">
            <a:off x="7722941" y="5217801"/>
            <a:ext cx="704540" cy="52742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1" y="1713903"/>
            <a:ext cx="12192000" cy="2633003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11" cstate="screen"/>
          <a:srcRect/>
          <a:stretch>
            <a:fillRect/>
          </a:stretch>
        </p:blipFill>
        <p:spPr>
          <a:xfrm>
            <a:off x="0" y="3532891"/>
            <a:ext cx="12192000" cy="1882208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3560964" y="3086497"/>
            <a:ext cx="2164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  <a:sym typeface="LL PixelFun Rounded" panose="00000500000000000000" pitchFamily="2" charset="0"/>
              </a:rPr>
              <a:t>代码实现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528772" y="3844794"/>
            <a:ext cx="22288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阿里巴巴普惠体 R" panose="00020600040101010101" pitchFamily="18" charset="-122"/>
              </a:rPr>
              <a:t>借助教程实现以</a:t>
            </a:r>
            <a:r>
              <a:rPr lang="en-US" altLang="zh-CN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阿里巴巴普惠体 R" panose="00020600040101010101" pitchFamily="18" charset="-122"/>
              </a:rPr>
              <a:t>c</a:t>
            </a:r>
            <a:r>
              <a:rPr lang="zh-CN" altLang="en-US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阿里巴巴普惠体 R" panose="00020600040101010101" pitchFamily="18" charset="-122"/>
              </a:rPr>
              <a:t>语言完成鼠标与程序的交互</a:t>
            </a:r>
          </a:p>
        </p:txBody>
      </p:sp>
      <p:cxnSp>
        <p:nvCxnSpPr>
          <p:cNvPr id="50" name="直接连接符 49"/>
          <p:cNvCxnSpPr/>
          <p:nvPr/>
        </p:nvCxnSpPr>
        <p:spPr>
          <a:xfrm>
            <a:off x="3544868" y="3725786"/>
            <a:ext cx="2196662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466566" y="3086497"/>
            <a:ext cx="2164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  <a:sym typeface="LL PixelFun Rounded" panose="00000500000000000000" pitchFamily="2" charset="0"/>
              </a:rPr>
              <a:t>ui</a:t>
            </a:r>
            <a:r>
              <a:rPr kumimoji="1" lang="zh-CN" altLang="en-US" sz="28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  <a:sym typeface="LL PixelFun Rounded" panose="00000500000000000000" pitchFamily="2" charset="0"/>
              </a:rPr>
              <a:t>绘制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6434374" y="3844794"/>
            <a:ext cx="22288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阿里巴巴普惠体 R" panose="00020600040101010101" pitchFamily="18" charset="-122"/>
              </a:rPr>
              <a:t>巅峰产生虚伪的拥护，黄昏见证虔诚的信徒。</a:t>
            </a:r>
          </a:p>
        </p:txBody>
      </p:sp>
      <p:cxnSp>
        <p:nvCxnSpPr>
          <p:cNvPr id="54" name="直接连接符 53"/>
          <p:cNvCxnSpPr/>
          <p:nvPr/>
        </p:nvCxnSpPr>
        <p:spPr>
          <a:xfrm>
            <a:off x="6450470" y="3725786"/>
            <a:ext cx="2196662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12" cstate="screen"/>
          <a:srcRect/>
          <a:stretch>
            <a:fillRect/>
          </a:stretch>
        </p:blipFill>
        <p:spPr>
          <a:xfrm>
            <a:off x="4375099" y="2554296"/>
            <a:ext cx="536200" cy="435858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12" cstate="screen"/>
          <a:srcRect/>
          <a:stretch>
            <a:fillRect/>
          </a:stretch>
        </p:blipFill>
        <p:spPr>
          <a:xfrm>
            <a:off x="7280701" y="2549920"/>
            <a:ext cx="536200" cy="4358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89830" y="555625"/>
            <a:ext cx="2415687" cy="17411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5400" b="1"/>
              <a:t>UI</a:t>
            </a:r>
            <a:r>
              <a:rPr lang="zh-CN" altLang="en-US" sz="5400" b="1"/>
              <a:t>设计</a:t>
            </a:r>
          </a:p>
        </p:txBody>
      </p:sp>
    </p:spTree>
    <p:extLst>
      <p:ext uri="{BB962C8B-B14F-4D97-AF65-F5344CB8AC3E}">
        <p14:creationId xmlns:p14="http://schemas.microsoft.com/office/powerpoint/2010/main" val="2200478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26260" y="246264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rPr>
              <a:t>代码实现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 flipH="1">
            <a:off x="3641207" y="5217801"/>
            <a:ext cx="704540" cy="52742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 flipH="1">
            <a:off x="7722941" y="5217801"/>
            <a:ext cx="704540" cy="527421"/>
          </a:xfrm>
          <a:prstGeom prst="rect">
            <a:avLst/>
          </a:prstGeom>
        </p:spPr>
      </p:pic>
      <p:pic>
        <p:nvPicPr>
          <p:cNvPr id="6" name="图片 5" descr="QQ截图202312182105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165" y="0"/>
            <a:ext cx="5791835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40410" y="2111375"/>
            <a:ext cx="4361180" cy="28441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/>
              <a:t>消息结构体（ExMessage）</a:t>
            </a:r>
          </a:p>
          <a:p>
            <a:endParaRPr lang="zh-CN" altLang="en-US" sz="2000"/>
          </a:p>
          <a:p>
            <a:r>
              <a:rPr lang="en-US" altLang="zh-CN" sz="2000"/>
              <a:t>msg-&gt;message==WM_LBUTTONDOWN</a:t>
            </a:r>
          </a:p>
          <a:p>
            <a:r>
              <a:rPr lang="zh-CN" altLang="zh-CN" sz="2000"/>
              <a:t>获取鼠标左键下落</a:t>
            </a:r>
          </a:p>
          <a:p>
            <a:r>
              <a:rPr lang="zh-CN" altLang="zh-CN" sz="2000"/>
              <a:t>通过判断下落区域实现条件判断</a:t>
            </a:r>
          </a:p>
        </p:txBody>
      </p:sp>
    </p:spTree>
    <p:extLst>
      <p:ext uri="{BB962C8B-B14F-4D97-AF65-F5344CB8AC3E}">
        <p14:creationId xmlns:p14="http://schemas.microsoft.com/office/powerpoint/2010/main" val="2785234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0271109" y="419519"/>
            <a:ext cx="1529660" cy="50607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0" cstate="screen"/>
          <a:srcRect l="-34901" t="-14881" r="-29845" b="40458"/>
          <a:stretch>
            <a:fillRect/>
          </a:stretch>
        </p:blipFill>
        <p:spPr>
          <a:xfrm flipH="1">
            <a:off x="4265402" y="2815709"/>
            <a:ext cx="1381256" cy="1264223"/>
          </a:xfrm>
          <a:custGeom>
            <a:avLst/>
            <a:gdLst>
              <a:gd name="connsiteX0" fmla="*/ 690628 w 1381256"/>
              <a:gd name="connsiteY0" fmla="*/ 0 h 1264223"/>
              <a:gd name="connsiteX1" fmla="*/ 0 w 1381256"/>
              <a:gd name="connsiteY1" fmla="*/ 696531 h 1264223"/>
              <a:gd name="connsiteX2" fmla="*/ 202280 w 1381256"/>
              <a:gd name="connsiteY2" fmla="*/ 1189053 h 1264223"/>
              <a:gd name="connsiteX3" fmla="*/ 292615 w 1381256"/>
              <a:gd name="connsiteY3" fmla="*/ 1264223 h 1264223"/>
              <a:gd name="connsiteX4" fmla="*/ 292615 w 1381256"/>
              <a:gd name="connsiteY4" fmla="*/ 252786 h 1264223"/>
              <a:gd name="connsiteX5" fmla="*/ 1131030 w 1381256"/>
              <a:gd name="connsiteY5" fmla="*/ 252786 h 1264223"/>
              <a:gd name="connsiteX6" fmla="*/ 1131030 w 1381256"/>
              <a:gd name="connsiteY6" fmla="*/ 1228950 h 1264223"/>
              <a:gd name="connsiteX7" fmla="*/ 1178976 w 1381256"/>
              <a:gd name="connsiteY7" fmla="*/ 1189053 h 1264223"/>
              <a:gd name="connsiteX8" fmla="*/ 1381256 w 1381256"/>
              <a:gd name="connsiteY8" fmla="*/ 696531 h 1264223"/>
              <a:gd name="connsiteX9" fmla="*/ 690628 w 1381256"/>
              <a:gd name="connsiteY9" fmla="*/ 0 h 126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1256" h="1264223">
                <a:moveTo>
                  <a:pt x="690628" y="0"/>
                </a:moveTo>
                <a:cubicBezTo>
                  <a:pt x="309205" y="0"/>
                  <a:pt x="0" y="311848"/>
                  <a:pt x="0" y="696531"/>
                </a:cubicBezTo>
                <a:cubicBezTo>
                  <a:pt x="0" y="888873"/>
                  <a:pt x="77301" y="1063005"/>
                  <a:pt x="202280" y="1189053"/>
                </a:cubicBezTo>
                <a:lnTo>
                  <a:pt x="292615" y="1264223"/>
                </a:lnTo>
                <a:lnTo>
                  <a:pt x="292615" y="252786"/>
                </a:lnTo>
                <a:lnTo>
                  <a:pt x="1131030" y="252786"/>
                </a:lnTo>
                <a:lnTo>
                  <a:pt x="1131030" y="1228950"/>
                </a:lnTo>
                <a:lnTo>
                  <a:pt x="1178976" y="1189053"/>
                </a:lnTo>
                <a:cubicBezTo>
                  <a:pt x="1303955" y="1063005"/>
                  <a:pt x="1381256" y="888873"/>
                  <a:pt x="1381256" y="696531"/>
                </a:cubicBezTo>
                <a:cubicBezTo>
                  <a:pt x="1381256" y="311848"/>
                  <a:pt x="1072051" y="0"/>
                  <a:pt x="690628" y="0"/>
                </a:cubicBezTo>
                <a:close/>
              </a:path>
            </a:pathLst>
          </a:custGeom>
        </p:spPr>
      </p:pic>
      <p:sp>
        <p:nvSpPr>
          <p:cNvPr id="2" name="文本框 1"/>
          <p:cNvSpPr txBox="1"/>
          <p:nvPr userDrawn="1"/>
        </p:nvSpPr>
        <p:spPr>
          <a:xfrm>
            <a:off x="2073788" y="301767"/>
            <a:ext cx="2879175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5400">
                <a:solidFill>
                  <a:srgbClr val="FFFFFF"/>
                </a:solidFill>
                <a:latin typeface="字制区喜脉体" charset="0"/>
                <a:ea typeface="字制区喜脉体" charset="0"/>
                <a:cs typeface="字制区喜脉体" charset="0"/>
              </a:rPr>
              <a:t>主代码</a:t>
            </a:r>
          </a:p>
        </p:txBody>
      </p:sp>
      <p:pic>
        <p:nvPicPr>
          <p:cNvPr id="13" name="图片 12" descr="upload_post_object_v2_31382313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1209" y="0"/>
            <a:ext cx="7580748" cy="6858000"/>
          </a:xfrm>
          <a:prstGeom prst="rect">
            <a:avLst/>
          </a:prstGeom>
        </p:spPr>
      </p:pic>
      <p:pic>
        <p:nvPicPr>
          <p:cNvPr id="16" name="E657119C-6982-421D-8BA7-E74DEB70A7D9-4" descr="upload_post_object_v2_4597996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0198" y="1200405"/>
            <a:ext cx="2882302" cy="565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75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0271109" y="419519"/>
            <a:ext cx="1529660" cy="50607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0" cstate="screen"/>
          <a:srcRect l="-34901" t="-14881" r="-29845" b="40458"/>
          <a:stretch>
            <a:fillRect/>
          </a:stretch>
        </p:blipFill>
        <p:spPr>
          <a:xfrm flipH="1">
            <a:off x="4265402" y="2815709"/>
            <a:ext cx="1381256" cy="1264223"/>
          </a:xfrm>
          <a:custGeom>
            <a:avLst/>
            <a:gdLst>
              <a:gd name="connsiteX0" fmla="*/ 690628 w 1381256"/>
              <a:gd name="connsiteY0" fmla="*/ 0 h 1264223"/>
              <a:gd name="connsiteX1" fmla="*/ 0 w 1381256"/>
              <a:gd name="connsiteY1" fmla="*/ 696531 h 1264223"/>
              <a:gd name="connsiteX2" fmla="*/ 202280 w 1381256"/>
              <a:gd name="connsiteY2" fmla="*/ 1189053 h 1264223"/>
              <a:gd name="connsiteX3" fmla="*/ 292615 w 1381256"/>
              <a:gd name="connsiteY3" fmla="*/ 1264223 h 1264223"/>
              <a:gd name="connsiteX4" fmla="*/ 292615 w 1381256"/>
              <a:gd name="connsiteY4" fmla="*/ 252786 h 1264223"/>
              <a:gd name="connsiteX5" fmla="*/ 1131030 w 1381256"/>
              <a:gd name="connsiteY5" fmla="*/ 252786 h 1264223"/>
              <a:gd name="connsiteX6" fmla="*/ 1131030 w 1381256"/>
              <a:gd name="connsiteY6" fmla="*/ 1228950 h 1264223"/>
              <a:gd name="connsiteX7" fmla="*/ 1178976 w 1381256"/>
              <a:gd name="connsiteY7" fmla="*/ 1189053 h 1264223"/>
              <a:gd name="connsiteX8" fmla="*/ 1381256 w 1381256"/>
              <a:gd name="connsiteY8" fmla="*/ 696531 h 1264223"/>
              <a:gd name="connsiteX9" fmla="*/ 690628 w 1381256"/>
              <a:gd name="connsiteY9" fmla="*/ 0 h 126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1256" h="1264223">
                <a:moveTo>
                  <a:pt x="690628" y="0"/>
                </a:moveTo>
                <a:cubicBezTo>
                  <a:pt x="309205" y="0"/>
                  <a:pt x="0" y="311848"/>
                  <a:pt x="0" y="696531"/>
                </a:cubicBezTo>
                <a:cubicBezTo>
                  <a:pt x="0" y="888873"/>
                  <a:pt x="77301" y="1063005"/>
                  <a:pt x="202280" y="1189053"/>
                </a:cubicBezTo>
                <a:lnTo>
                  <a:pt x="292615" y="1264223"/>
                </a:lnTo>
                <a:lnTo>
                  <a:pt x="292615" y="252786"/>
                </a:lnTo>
                <a:lnTo>
                  <a:pt x="1131030" y="252786"/>
                </a:lnTo>
                <a:lnTo>
                  <a:pt x="1131030" y="1228950"/>
                </a:lnTo>
                <a:lnTo>
                  <a:pt x="1178976" y="1189053"/>
                </a:lnTo>
                <a:cubicBezTo>
                  <a:pt x="1303955" y="1063005"/>
                  <a:pt x="1381256" y="888873"/>
                  <a:pt x="1381256" y="696531"/>
                </a:cubicBezTo>
                <a:cubicBezTo>
                  <a:pt x="1381256" y="311848"/>
                  <a:pt x="1072051" y="0"/>
                  <a:pt x="690628" y="0"/>
                </a:cubicBezTo>
                <a:close/>
              </a:path>
            </a:pathLst>
          </a:custGeom>
        </p:spPr>
      </p:pic>
      <p:sp>
        <p:nvSpPr>
          <p:cNvPr id="2" name="文本框 1"/>
          <p:cNvSpPr txBox="1"/>
          <p:nvPr userDrawn="1"/>
        </p:nvSpPr>
        <p:spPr>
          <a:xfrm>
            <a:off x="2073788" y="301767"/>
            <a:ext cx="2879175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5400">
                <a:solidFill>
                  <a:srgbClr val="FFFFFF"/>
                </a:solidFill>
                <a:latin typeface="字制区喜脉体" charset="0"/>
                <a:ea typeface="字制区喜脉体" charset="0"/>
                <a:cs typeface="字制区喜脉体" charset="0"/>
              </a:rPr>
              <a:t>主代码</a:t>
            </a:r>
          </a:p>
        </p:txBody>
      </p:sp>
      <p:pic>
        <p:nvPicPr>
          <p:cNvPr id="3" name="图片 2" descr="upload_post_object_v2_7421060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7107" y="1196821"/>
            <a:ext cx="7774850" cy="4852422"/>
          </a:xfrm>
          <a:prstGeom prst="rect">
            <a:avLst/>
          </a:prstGeom>
        </p:spPr>
      </p:pic>
      <p:pic>
        <p:nvPicPr>
          <p:cNvPr id="4" name="E657119C-6982-421D-8BA7-E74DEB70A7D9-6" descr="upload_post_object_v2_161061109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7546" y="1196852"/>
            <a:ext cx="2007720" cy="519049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0271109" y="419519"/>
            <a:ext cx="1529660" cy="50607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0" cstate="screen"/>
          <a:srcRect l="-34901" t="-14881" r="-29845" b="40458"/>
          <a:stretch>
            <a:fillRect/>
          </a:stretch>
        </p:blipFill>
        <p:spPr>
          <a:xfrm flipH="1">
            <a:off x="4265402" y="2815709"/>
            <a:ext cx="1381256" cy="1264223"/>
          </a:xfrm>
          <a:custGeom>
            <a:avLst/>
            <a:gdLst>
              <a:gd name="connsiteX0" fmla="*/ 690628 w 1381256"/>
              <a:gd name="connsiteY0" fmla="*/ 0 h 1264223"/>
              <a:gd name="connsiteX1" fmla="*/ 0 w 1381256"/>
              <a:gd name="connsiteY1" fmla="*/ 696531 h 1264223"/>
              <a:gd name="connsiteX2" fmla="*/ 202280 w 1381256"/>
              <a:gd name="connsiteY2" fmla="*/ 1189053 h 1264223"/>
              <a:gd name="connsiteX3" fmla="*/ 292615 w 1381256"/>
              <a:gd name="connsiteY3" fmla="*/ 1264223 h 1264223"/>
              <a:gd name="connsiteX4" fmla="*/ 292615 w 1381256"/>
              <a:gd name="connsiteY4" fmla="*/ 252786 h 1264223"/>
              <a:gd name="connsiteX5" fmla="*/ 1131030 w 1381256"/>
              <a:gd name="connsiteY5" fmla="*/ 252786 h 1264223"/>
              <a:gd name="connsiteX6" fmla="*/ 1131030 w 1381256"/>
              <a:gd name="connsiteY6" fmla="*/ 1228950 h 1264223"/>
              <a:gd name="connsiteX7" fmla="*/ 1178976 w 1381256"/>
              <a:gd name="connsiteY7" fmla="*/ 1189053 h 1264223"/>
              <a:gd name="connsiteX8" fmla="*/ 1381256 w 1381256"/>
              <a:gd name="connsiteY8" fmla="*/ 696531 h 1264223"/>
              <a:gd name="connsiteX9" fmla="*/ 690628 w 1381256"/>
              <a:gd name="connsiteY9" fmla="*/ 0 h 126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1256" h="1264223">
                <a:moveTo>
                  <a:pt x="690628" y="0"/>
                </a:moveTo>
                <a:cubicBezTo>
                  <a:pt x="309205" y="0"/>
                  <a:pt x="0" y="311848"/>
                  <a:pt x="0" y="696531"/>
                </a:cubicBezTo>
                <a:cubicBezTo>
                  <a:pt x="0" y="888873"/>
                  <a:pt x="77301" y="1063005"/>
                  <a:pt x="202280" y="1189053"/>
                </a:cubicBezTo>
                <a:lnTo>
                  <a:pt x="292615" y="1264223"/>
                </a:lnTo>
                <a:lnTo>
                  <a:pt x="292615" y="252786"/>
                </a:lnTo>
                <a:lnTo>
                  <a:pt x="1131030" y="252786"/>
                </a:lnTo>
                <a:lnTo>
                  <a:pt x="1131030" y="1228950"/>
                </a:lnTo>
                <a:lnTo>
                  <a:pt x="1178976" y="1189053"/>
                </a:lnTo>
                <a:cubicBezTo>
                  <a:pt x="1303955" y="1063005"/>
                  <a:pt x="1381256" y="888873"/>
                  <a:pt x="1381256" y="696531"/>
                </a:cubicBezTo>
                <a:cubicBezTo>
                  <a:pt x="1381256" y="311848"/>
                  <a:pt x="1072051" y="0"/>
                  <a:pt x="690628" y="0"/>
                </a:cubicBezTo>
                <a:close/>
              </a:path>
            </a:pathLst>
          </a:custGeom>
        </p:spPr>
      </p:pic>
      <p:sp>
        <p:nvSpPr>
          <p:cNvPr id="2" name="文本框 1"/>
          <p:cNvSpPr txBox="1"/>
          <p:nvPr userDrawn="1"/>
        </p:nvSpPr>
        <p:spPr>
          <a:xfrm>
            <a:off x="2073788" y="301767"/>
            <a:ext cx="2879175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5400">
                <a:solidFill>
                  <a:srgbClr val="FFFFFF"/>
                </a:solidFill>
                <a:latin typeface="字制区喜脉体" charset="0"/>
                <a:ea typeface="字制区喜脉体" charset="0"/>
                <a:cs typeface="字制区喜脉体" charset="0"/>
              </a:rPr>
              <a:t>主代码</a:t>
            </a:r>
          </a:p>
        </p:txBody>
      </p:sp>
      <p:pic>
        <p:nvPicPr>
          <p:cNvPr id="3" name="图片 2" descr="upload_post_object_v2_42282697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8073" y="18785"/>
            <a:ext cx="6092636" cy="6858000"/>
          </a:xfrm>
          <a:prstGeom prst="rect">
            <a:avLst/>
          </a:prstGeom>
        </p:spPr>
      </p:pic>
      <p:pic>
        <p:nvPicPr>
          <p:cNvPr id="4" name="E657119C-6982-421D-8BA7-E74DEB70A7D9-8" descr="upload_post_object_v2_33302149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905" y="1151638"/>
            <a:ext cx="3969960" cy="572516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0271109" y="419519"/>
            <a:ext cx="1529660" cy="50607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0" cstate="screen"/>
          <a:srcRect l="-34901" t="-14881" r="-29845" b="40458"/>
          <a:stretch>
            <a:fillRect/>
          </a:stretch>
        </p:blipFill>
        <p:spPr>
          <a:xfrm flipH="1">
            <a:off x="4265402" y="2815709"/>
            <a:ext cx="1381256" cy="1264223"/>
          </a:xfrm>
          <a:custGeom>
            <a:avLst/>
            <a:gdLst>
              <a:gd name="connsiteX0" fmla="*/ 690628 w 1381256"/>
              <a:gd name="connsiteY0" fmla="*/ 0 h 1264223"/>
              <a:gd name="connsiteX1" fmla="*/ 0 w 1381256"/>
              <a:gd name="connsiteY1" fmla="*/ 696531 h 1264223"/>
              <a:gd name="connsiteX2" fmla="*/ 202280 w 1381256"/>
              <a:gd name="connsiteY2" fmla="*/ 1189053 h 1264223"/>
              <a:gd name="connsiteX3" fmla="*/ 292615 w 1381256"/>
              <a:gd name="connsiteY3" fmla="*/ 1264223 h 1264223"/>
              <a:gd name="connsiteX4" fmla="*/ 292615 w 1381256"/>
              <a:gd name="connsiteY4" fmla="*/ 252786 h 1264223"/>
              <a:gd name="connsiteX5" fmla="*/ 1131030 w 1381256"/>
              <a:gd name="connsiteY5" fmla="*/ 252786 h 1264223"/>
              <a:gd name="connsiteX6" fmla="*/ 1131030 w 1381256"/>
              <a:gd name="connsiteY6" fmla="*/ 1228950 h 1264223"/>
              <a:gd name="connsiteX7" fmla="*/ 1178976 w 1381256"/>
              <a:gd name="connsiteY7" fmla="*/ 1189053 h 1264223"/>
              <a:gd name="connsiteX8" fmla="*/ 1381256 w 1381256"/>
              <a:gd name="connsiteY8" fmla="*/ 696531 h 1264223"/>
              <a:gd name="connsiteX9" fmla="*/ 690628 w 1381256"/>
              <a:gd name="connsiteY9" fmla="*/ 0 h 126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1256" h="1264223">
                <a:moveTo>
                  <a:pt x="690628" y="0"/>
                </a:moveTo>
                <a:cubicBezTo>
                  <a:pt x="309205" y="0"/>
                  <a:pt x="0" y="311848"/>
                  <a:pt x="0" y="696531"/>
                </a:cubicBezTo>
                <a:cubicBezTo>
                  <a:pt x="0" y="888873"/>
                  <a:pt x="77301" y="1063005"/>
                  <a:pt x="202280" y="1189053"/>
                </a:cubicBezTo>
                <a:lnTo>
                  <a:pt x="292615" y="1264223"/>
                </a:lnTo>
                <a:lnTo>
                  <a:pt x="292615" y="252786"/>
                </a:lnTo>
                <a:lnTo>
                  <a:pt x="1131030" y="252786"/>
                </a:lnTo>
                <a:lnTo>
                  <a:pt x="1131030" y="1228950"/>
                </a:lnTo>
                <a:lnTo>
                  <a:pt x="1178976" y="1189053"/>
                </a:lnTo>
                <a:cubicBezTo>
                  <a:pt x="1303955" y="1063005"/>
                  <a:pt x="1381256" y="888873"/>
                  <a:pt x="1381256" y="696531"/>
                </a:cubicBezTo>
                <a:cubicBezTo>
                  <a:pt x="1381256" y="311848"/>
                  <a:pt x="1072051" y="0"/>
                  <a:pt x="690628" y="0"/>
                </a:cubicBezTo>
                <a:close/>
              </a:path>
            </a:pathLst>
          </a:custGeom>
        </p:spPr>
      </p:pic>
      <p:sp>
        <p:nvSpPr>
          <p:cNvPr id="2" name="文本框 1"/>
          <p:cNvSpPr txBox="1"/>
          <p:nvPr userDrawn="1"/>
        </p:nvSpPr>
        <p:spPr>
          <a:xfrm>
            <a:off x="2073788" y="301767"/>
            <a:ext cx="2879175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5400">
                <a:solidFill>
                  <a:srgbClr val="FFFFFF"/>
                </a:solidFill>
                <a:latin typeface="字制区喜脉体" charset="0"/>
                <a:ea typeface="字制区喜脉体" charset="0"/>
                <a:cs typeface="字制区喜脉体" charset="0"/>
              </a:rPr>
              <a:t>主代码</a:t>
            </a:r>
          </a:p>
        </p:txBody>
      </p:sp>
      <p:pic>
        <p:nvPicPr>
          <p:cNvPr id="3" name="图片 2" descr="upload_post_object_v2_6031244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5384" y="1426755"/>
            <a:ext cx="7778971" cy="3763416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1214708" y="2717311"/>
            <a:ext cx="2011680" cy="119888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zh-CN" altLang="en-US" sz="3600"/>
              <a:t>分数结算</a:t>
            </a:r>
          </a:p>
          <a:p>
            <a:r>
              <a:rPr lang="zh-CN" altLang="en-US" sz="3600"/>
              <a:t>出示成绩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0"/>
            <a:ext cx="12191999" cy="6438481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pic>
        <p:nvPicPr>
          <p:cNvPr id="180" name="图片 179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3411880" y="1104985"/>
            <a:ext cx="1600882" cy="816935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1758882" y="919447"/>
            <a:ext cx="8674158" cy="3996979"/>
            <a:chOff x="4080822" y="1198743"/>
            <a:chExt cx="3817180" cy="1536325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5" cstate="screen"/>
            <a:srcRect/>
            <a:stretch>
              <a:fillRect/>
            </a:stretch>
          </p:blipFill>
          <p:spPr>
            <a:xfrm>
              <a:off x="4080822" y="1199986"/>
              <a:ext cx="2015177" cy="1533838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>
              <a:off x="6066161" y="1198743"/>
              <a:ext cx="1831841" cy="1536325"/>
            </a:xfrm>
            <a:prstGeom prst="rect">
              <a:avLst/>
            </a:prstGeom>
          </p:spPr>
        </p:pic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0096956" y="1751231"/>
            <a:ext cx="1008148" cy="514461"/>
          </a:xfrm>
          <a:prstGeom prst="rect">
            <a:avLst/>
          </a:prstGeom>
        </p:spPr>
      </p:pic>
      <p:grpSp>
        <p:nvGrpSpPr>
          <p:cNvPr id="1571" name="组合 1570"/>
          <p:cNvGrpSpPr/>
          <p:nvPr/>
        </p:nvGrpSpPr>
        <p:grpSpPr>
          <a:xfrm>
            <a:off x="0" y="6001506"/>
            <a:ext cx="12192000" cy="856493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1574" name="图片 157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6391985" y="5459449"/>
            <a:ext cx="772388" cy="578212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 cstate="screen"/>
          <a:srcRect r="50000"/>
          <a:stretch>
            <a:fillRect/>
          </a:stretch>
        </p:blipFill>
        <p:spPr>
          <a:xfrm>
            <a:off x="10590710" y="2582754"/>
            <a:ext cx="1601290" cy="1634286"/>
          </a:xfrm>
          <a:custGeom>
            <a:avLst/>
            <a:gdLst>
              <a:gd name="connsiteX0" fmla="*/ 0 w 1601290"/>
              <a:gd name="connsiteY0" fmla="*/ 0 h 1634286"/>
              <a:gd name="connsiteX1" fmla="*/ 1601290 w 1601290"/>
              <a:gd name="connsiteY1" fmla="*/ 0 h 1634286"/>
              <a:gd name="connsiteX2" fmla="*/ 1601290 w 1601290"/>
              <a:gd name="connsiteY2" fmla="*/ 1634286 h 1634286"/>
              <a:gd name="connsiteX3" fmla="*/ 0 w 1601290"/>
              <a:gd name="connsiteY3" fmla="*/ 1634286 h 163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290" h="1634286">
                <a:moveTo>
                  <a:pt x="0" y="0"/>
                </a:moveTo>
                <a:lnTo>
                  <a:pt x="1601290" y="0"/>
                </a:lnTo>
                <a:lnTo>
                  <a:pt x="1601290" y="1634286"/>
                </a:lnTo>
                <a:lnTo>
                  <a:pt x="0" y="1634286"/>
                </a:lnTo>
                <a:close/>
              </a:path>
            </a:pathLst>
          </a:cu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3363648" y="5459449"/>
            <a:ext cx="772388" cy="578212"/>
          </a:xfrm>
          <a:prstGeom prst="rect">
            <a:avLst/>
          </a:prstGeom>
        </p:spPr>
      </p:pic>
      <p:pic>
        <p:nvPicPr>
          <p:cNvPr id="5" name="图形 4"/>
          <p:cNvPicPr>
            <a:picLocks noChangeAspect="1"/>
          </p:cNvPicPr>
          <p:nvPr/>
        </p:nvPicPr>
        <p:blipFill>
          <a:blip r:embed="rId9" cstate="screen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1232" y="365816"/>
            <a:ext cx="1207731" cy="43935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10734250" y="365816"/>
            <a:ext cx="1066519" cy="352848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-100314" y="2597850"/>
            <a:ext cx="3036292" cy="3454983"/>
            <a:chOff x="-100314" y="2597850"/>
            <a:chExt cx="3036292" cy="3454983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743673" y="2820656"/>
              <a:ext cx="1600882" cy="81693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2" cstate="screen"/>
            <a:stretch>
              <a:fillRect/>
            </a:stretch>
          </p:blipFill>
          <p:spPr>
            <a:xfrm>
              <a:off x="-100314" y="2597850"/>
              <a:ext cx="3036292" cy="3454983"/>
            </a:xfrm>
            <a:prstGeom prst="rect">
              <a:avLst/>
            </a:prstGeom>
          </p:spPr>
        </p:pic>
        <p:pic>
          <p:nvPicPr>
            <p:cNvPr id="178" name="图片 177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2209371" y="3673084"/>
              <a:ext cx="646283" cy="329800"/>
            </a:xfrm>
            <a:prstGeom prst="rect">
              <a:avLst/>
            </a:prstGeom>
          </p:spPr>
        </p:pic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9420322" y="5154649"/>
            <a:ext cx="772388" cy="578212"/>
          </a:xfrm>
          <a:prstGeom prst="rect">
            <a:avLst/>
          </a:prstGeom>
        </p:spPr>
      </p:pic>
      <p:pic>
        <p:nvPicPr>
          <p:cNvPr id="37" name="图形 36"/>
          <p:cNvPicPr>
            <a:picLocks noChangeAspect="1"/>
          </p:cNvPicPr>
          <p:nvPr/>
        </p:nvPicPr>
        <p:blipFill>
          <a:blip r:embed="rId13" cstate="screen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04600" y="729955"/>
            <a:ext cx="1382800" cy="1316377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2667003" y="2129283"/>
            <a:ext cx="6733860" cy="1814833"/>
            <a:chOff x="2632662" y="2665390"/>
            <a:chExt cx="6733860" cy="1814833"/>
          </a:xfrm>
        </p:grpSpPr>
        <p:grpSp>
          <p:nvGrpSpPr>
            <p:cNvPr id="11" name="组合 10"/>
            <p:cNvGrpSpPr/>
            <p:nvPr/>
          </p:nvGrpSpPr>
          <p:grpSpPr>
            <a:xfrm>
              <a:off x="2632662" y="2665390"/>
              <a:ext cx="6733860" cy="1445263"/>
              <a:chOff x="2646250" y="2604430"/>
              <a:chExt cx="6733860" cy="1445263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2946385" y="2604433"/>
                <a:ext cx="6257646" cy="1445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8800" dirty="0">
                    <a:latin typeface="LL PixelFun" panose="00000500000000000000" pitchFamily="2" charset="0"/>
                    <a:ea typeface="字制区喜脉体" panose="02000603000000000000" pitchFamily="2" charset="-122"/>
                    <a:sym typeface="LL PixelFun Rounded" panose="00000500000000000000" pitchFamily="2" charset="0"/>
                  </a:rPr>
                  <a:t>感谢观看</a:t>
                </a: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2646250" y="2604430"/>
                <a:ext cx="6733860" cy="1445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88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latin typeface="LL PixelFun" panose="00000500000000000000" pitchFamily="2" charset="0"/>
                    <a:ea typeface="字制区喜脉体" panose="02000603000000000000" pitchFamily="2" charset="-122"/>
                    <a:sym typeface="LL PixelFun Rounded" panose="00000500000000000000" pitchFamily="2" charset="0"/>
                  </a:rPr>
                  <a:t>感谢观看</a:t>
                </a: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3947790" y="4110653"/>
              <a:ext cx="4227661" cy="36957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dist"/>
              <a:r>
                <a:rPr lang="zh-CN" altLang="en-US" sz="2400" dirty="0">
                  <a:solidFill>
                    <a:schemeClr val="bg1"/>
                  </a:solidFill>
                  <a:latin typeface="LL PixelFun" panose="00000500000000000000" pitchFamily="2" charset="0"/>
                  <a:sym typeface="LL PixelFun" panose="00000500000000000000" pitchFamily="2" charset="0"/>
                </a:rPr>
                <a:t>THANKS FOR WATCHING</a:t>
              </a:r>
            </a:p>
          </p:txBody>
        </p:sp>
      </p:grpSp>
      <p:pic>
        <p:nvPicPr>
          <p:cNvPr id="6" name="图片 5" descr="upload_post_object_v2_206914539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76670" y="4580356"/>
            <a:ext cx="1057275" cy="145732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>
          <a:xfrm>
            <a:off x="7425806" y="3574512"/>
            <a:ext cx="4761380" cy="2478321"/>
          </a:xfrm>
          <a:prstGeom prst="rect">
            <a:avLst/>
          </a:prstGeom>
        </p:spPr>
      </p:pic>
      <p:pic>
        <p:nvPicPr>
          <p:cNvPr id="13" name="图片 12" descr="upload_post_object_v2_116709805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34811" y="5212912"/>
            <a:ext cx="898202" cy="8982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1574" name="图片 1573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5995685" y="5139478"/>
            <a:ext cx="772388" cy="578212"/>
          </a:xfrm>
          <a:prstGeom prst="rect">
            <a:avLst/>
          </a:prstGeom>
        </p:spPr>
      </p:pic>
      <p:pic>
        <p:nvPicPr>
          <p:cNvPr id="1575" name="图片 15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4736" y="4900755"/>
            <a:ext cx="1091279" cy="816935"/>
          </a:xfrm>
          <a:prstGeom prst="rect">
            <a:avLst/>
          </a:prstGeom>
        </p:spPr>
      </p:pic>
      <p:pic>
        <p:nvPicPr>
          <p:cNvPr id="5" name="图形 4"/>
          <p:cNvPicPr>
            <a:picLocks noChangeAspect="1"/>
          </p:cNvPicPr>
          <p:nvPr/>
        </p:nvPicPr>
        <p:blipFill>
          <a:blip r:embed="rId6" cstate="screen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328859" y="2968905"/>
            <a:ext cx="1600882" cy="816935"/>
          </a:xfrm>
          <a:prstGeom prst="rect">
            <a:avLst/>
          </a:prstGeom>
        </p:spPr>
      </p:pic>
      <p:pic>
        <p:nvPicPr>
          <p:cNvPr id="179" name="图片 178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0591118" y="3709525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3213587" y="5139478"/>
            <a:ext cx="772388" cy="578212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10271109" y="419519"/>
            <a:ext cx="1529660" cy="506074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2538214" y="1282834"/>
            <a:ext cx="7115572" cy="2694555"/>
            <a:chOff x="4080822" y="1198743"/>
            <a:chExt cx="3817180" cy="1536325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>
              <a:off x="4080822" y="1199986"/>
              <a:ext cx="2015177" cy="1533838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11" cstate="screen"/>
            <a:srcRect/>
            <a:stretch>
              <a:fillRect/>
            </a:stretch>
          </p:blipFill>
          <p:spPr>
            <a:xfrm>
              <a:off x="6066161" y="1198743"/>
              <a:ext cx="1831841" cy="1536325"/>
            </a:xfrm>
            <a:prstGeom prst="rect">
              <a:avLst/>
            </a:prstGeom>
          </p:spPr>
        </p:pic>
      </p:grpSp>
      <p:pic>
        <p:nvPicPr>
          <p:cNvPr id="35" name="图形 34"/>
          <p:cNvPicPr>
            <a:picLocks noChangeAspect="1"/>
          </p:cNvPicPr>
          <p:nvPr/>
        </p:nvPicPr>
        <p:blipFill>
          <a:blip r:embed="rId12" cstate="screen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92864" y="1237889"/>
            <a:ext cx="800829" cy="76236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4" cstate="screen"/>
          <a:stretch>
            <a:fillRect/>
          </a:stretch>
        </p:blipFill>
        <p:spPr>
          <a:xfrm>
            <a:off x="394928" y="4526460"/>
            <a:ext cx="1213566" cy="1191230"/>
          </a:xfrm>
          <a:prstGeom prst="rect">
            <a:avLst/>
          </a:prstGeom>
        </p:spPr>
      </p:pic>
      <p:pic>
        <p:nvPicPr>
          <p:cNvPr id="6" name="图形 5"/>
          <p:cNvPicPr>
            <a:picLocks noChangeAspect="1"/>
          </p:cNvPicPr>
          <p:nvPr/>
        </p:nvPicPr>
        <p:blipFill>
          <a:blip r:embed="rId15" cstate="screen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35928" y="2460557"/>
            <a:ext cx="2066945" cy="3257133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7" cstate="screen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2961" y="3776344"/>
            <a:ext cx="677501" cy="55195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9489499" y="2869718"/>
            <a:ext cx="1008148" cy="51446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041549" y="2185283"/>
            <a:ext cx="4079524" cy="1260641"/>
            <a:chOff x="4037679" y="1986389"/>
            <a:chExt cx="4079524" cy="1260641"/>
          </a:xfrm>
        </p:grpSpPr>
        <p:sp>
          <p:nvSpPr>
            <p:cNvPr id="30" name="文本框 29"/>
            <p:cNvSpPr txBox="1"/>
            <p:nvPr/>
          </p:nvSpPr>
          <p:spPr>
            <a:xfrm>
              <a:off x="4066980" y="1986389"/>
              <a:ext cx="4050223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7200" dirty="0">
                  <a:latin typeface="字制区喜脉体" panose="02000603000000000000" pitchFamily="2" charset="-122"/>
                  <a:ea typeface="字制区喜脉体" panose="02000603000000000000" pitchFamily="2" charset="-122"/>
                  <a:sym typeface="LL PixelFun Rounded" panose="00000500000000000000" pitchFamily="2" charset="0"/>
                </a:rPr>
                <a:t>实机演示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037679" y="2046701"/>
              <a:ext cx="4050227" cy="120032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kumimoji="1" lang="zh-CN" altLang="en-US" sz="7200" dirty="0">
                  <a:solidFill>
                    <a:schemeClr val="bg1"/>
                  </a:solidFill>
                  <a:latin typeface="字制区喜脉体" panose="02000603000000000000" pitchFamily="2" charset="-122"/>
                  <a:ea typeface="字制区喜脉体" panose="02000603000000000000" pitchFamily="2" charset="-122"/>
                  <a:sym typeface="LL PixelFun Rounded" panose="00000500000000000000" pitchFamily="2" charset="0"/>
                </a:rPr>
                <a:t>实机演示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-26757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1574" name="图片 1573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5995685" y="5139478"/>
            <a:ext cx="772388" cy="578212"/>
          </a:xfrm>
          <a:prstGeom prst="rect">
            <a:avLst/>
          </a:prstGeom>
        </p:spPr>
      </p:pic>
      <p:pic>
        <p:nvPicPr>
          <p:cNvPr id="1575" name="图片 15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4736" y="4900755"/>
            <a:ext cx="1091279" cy="816935"/>
          </a:xfrm>
          <a:prstGeom prst="rect">
            <a:avLst/>
          </a:prstGeom>
        </p:spPr>
      </p:pic>
      <p:pic>
        <p:nvPicPr>
          <p:cNvPr id="5" name="图形 4"/>
          <p:cNvPicPr>
            <a:picLocks noChangeAspect="1"/>
          </p:cNvPicPr>
          <p:nvPr/>
        </p:nvPicPr>
        <p:blipFill>
          <a:blip r:embed="rId6" cstate="screen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328859" y="2968905"/>
            <a:ext cx="1600882" cy="816935"/>
          </a:xfrm>
          <a:prstGeom prst="rect">
            <a:avLst/>
          </a:prstGeom>
        </p:spPr>
      </p:pic>
      <p:pic>
        <p:nvPicPr>
          <p:cNvPr id="179" name="图片 178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0591118" y="3709525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3213587" y="5139478"/>
            <a:ext cx="772388" cy="578212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10271109" y="419519"/>
            <a:ext cx="1529660" cy="506074"/>
          </a:xfrm>
          <a:prstGeom prst="rect">
            <a:avLst/>
          </a:prstGeom>
        </p:spPr>
      </p:pic>
      <p:pic>
        <p:nvPicPr>
          <p:cNvPr id="35" name="图形 34"/>
          <p:cNvPicPr>
            <a:picLocks noChangeAspect="1"/>
          </p:cNvPicPr>
          <p:nvPr/>
        </p:nvPicPr>
        <p:blipFill>
          <a:blip r:embed="rId10" cstate="screen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92864" y="1237889"/>
            <a:ext cx="800829" cy="76236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2" cstate="screen"/>
          <a:stretch>
            <a:fillRect/>
          </a:stretch>
        </p:blipFill>
        <p:spPr>
          <a:xfrm>
            <a:off x="394928" y="4526460"/>
            <a:ext cx="1213566" cy="1191230"/>
          </a:xfrm>
          <a:prstGeom prst="rect">
            <a:avLst/>
          </a:prstGeom>
        </p:spPr>
      </p:pic>
      <p:pic>
        <p:nvPicPr>
          <p:cNvPr id="6" name="图形 5"/>
          <p:cNvPicPr>
            <a:picLocks noChangeAspect="1"/>
          </p:cNvPicPr>
          <p:nvPr/>
        </p:nvPicPr>
        <p:blipFill>
          <a:blip r:embed="rId13" cstate="screen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935928" y="2460557"/>
            <a:ext cx="2066945" cy="3257133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5" cstate="screen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2961" y="3776344"/>
            <a:ext cx="677501" cy="55195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9489499" y="2869718"/>
            <a:ext cx="1008148" cy="51446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4869BD6-CC60-E700-5C8D-240457E6233A}"/>
              </a:ext>
            </a:extLst>
          </p:cNvPr>
          <p:cNvSpPr txBox="1"/>
          <p:nvPr/>
        </p:nvSpPr>
        <p:spPr>
          <a:xfrm>
            <a:off x="2049729" y="2043591"/>
            <a:ext cx="827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hlinkClick r:id="rId17" action="ppaction://hlinkfile"/>
              </a:rPr>
              <a:t>12</a:t>
            </a:r>
            <a:r>
              <a:rPr lang="zh-CN" altLang="en-US" sz="4400" dirty="0">
                <a:hlinkClick r:id="rId17" action="ppaction://hlinkfile"/>
              </a:rPr>
              <a:t>月</a:t>
            </a:r>
            <a:r>
              <a:rPr lang="en-US" altLang="zh-CN" sz="4400" dirty="0">
                <a:hlinkClick r:id="rId17" action="ppaction://hlinkfile"/>
              </a:rPr>
              <a:t>19</a:t>
            </a:r>
            <a:r>
              <a:rPr lang="zh-CN" altLang="en-US" sz="4400" dirty="0">
                <a:hlinkClick r:id="rId17" action="ppaction://hlinkfile"/>
              </a:rPr>
              <a:t>日 </a:t>
            </a:r>
            <a:r>
              <a:rPr lang="en-US" altLang="zh-CN" sz="4400" dirty="0">
                <a:hlinkClick r:id="rId17" action="ppaction://hlinkfile"/>
              </a:rPr>
              <a:t>(2)\12</a:t>
            </a:r>
            <a:r>
              <a:rPr lang="zh-CN" altLang="en-US" sz="4400" dirty="0">
                <a:hlinkClick r:id="rId17" action="ppaction://hlinkfile"/>
              </a:rPr>
              <a:t>月</a:t>
            </a:r>
            <a:r>
              <a:rPr lang="en-US" altLang="zh-CN" sz="4400" dirty="0">
                <a:hlinkClick r:id="rId17" action="ppaction://hlinkfile"/>
              </a:rPr>
              <a:t>19</a:t>
            </a:r>
            <a:r>
              <a:rPr lang="zh-CN" altLang="en-US" sz="4400" dirty="0">
                <a:hlinkClick r:id="rId17" action="ppaction://hlinkfile"/>
              </a:rPr>
              <a:t>日 </a:t>
            </a:r>
            <a:r>
              <a:rPr lang="en-US" altLang="zh-CN" sz="4400" dirty="0">
                <a:hlinkClick r:id="rId17" action="ppaction://hlinkfile"/>
              </a:rPr>
              <a:t>(2).mp4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1574" name="图片 1573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5995685" y="5139478"/>
            <a:ext cx="772388" cy="578212"/>
          </a:xfrm>
          <a:prstGeom prst="rect">
            <a:avLst/>
          </a:prstGeom>
        </p:spPr>
      </p:pic>
      <p:pic>
        <p:nvPicPr>
          <p:cNvPr id="1575" name="图片 15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4736" y="4900755"/>
            <a:ext cx="1091279" cy="816935"/>
          </a:xfrm>
          <a:prstGeom prst="rect">
            <a:avLst/>
          </a:prstGeom>
        </p:spPr>
      </p:pic>
      <p:pic>
        <p:nvPicPr>
          <p:cNvPr id="5" name="图形 4"/>
          <p:cNvPicPr>
            <a:picLocks noChangeAspect="1"/>
          </p:cNvPicPr>
          <p:nvPr/>
        </p:nvPicPr>
        <p:blipFill>
          <a:blip r:embed="rId6" cstate="screen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328859" y="2968905"/>
            <a:ext cx="1600882" cy="816935"/>
          </a:xfrm>
          <a:prstGeom prst="rect">
            <a:avLst/>
          </a:prstGeom>
        </p:spPr>
      </p:pic>
      <p:pic>
        <p:nvPicPr>
          <p:cNvPr id="179" name="图片 178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0591118" y="3709525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3213587" y="5139478"/>
            <a:ext cx="772388" cy="578212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10271109" y="419519"/>
            <a:ext cx="1529660" cy="506074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1563961" y="1352181"/>
            <a:ext cx="8912886" cy="2694555"/>
            <a:chOff x="4080822" y="1198743"/>
            <a:chExt cx="3817180" cy="1536325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>
              <a:off x="4080822" y="1199986"/>
              <a:ext cx="2015177" cy="1533838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11" cstate="screen"/>
            <a:srcRect/>
            <a:stretch>
              <a:fillRect/>
            </a:stretch>
          </p:blipFill>
          <p:spPr>
            <a:xfrm>
              <a:off x="6066161" y="1198743"/>
              <a:ext cx="1831841" cy="1536325"/>
            </a:xfrm>
            <a:prstGeom prst="rect">
              <a:avLst/>
            </a:prstGeom>
          </p:spPr>
        </p:pic>
      </p:grpSp>
      <p:pic>
        <p:nvPicPr>
          <p:cNvPr id="35" name="图形 34"/>
          <p:cNvPicPr>
            <a:picLocks noChangeAspect="1"/>
          </p:cNvPicPr>
          <p:nvPr/>
        </p:nvPicPr>
        <p:blipFill>
          <a:blip r:embed="rId12" cstate="screen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92864" y="1237889"/>
            <a:ext cx="800829" cy="76236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4" cstate="screen"/>
          <a:stretch>
            <a:fillRect/>
          </a:stretch>
        </p:blipFill>
        <p:spPr>
          <a:xfrm>
            <a:off x="394928" y="4526460"/>
            <a:ext cx="1213566" cy="1191230"/>
          </a:xfrm>
          <a:prstGeom prst="rect">
            <a:avLst/>
          </a:prstGeom>
        </p:spPr>
      </p:pic>
      <p:pic>
        <p:nvPicPr>
          <p:cNvPr id="6" name="图形 5"/>
          <p:cNvPicPr>
            <a:picLocks noChangeAspect="1"/>
          </p:cNvPicPr>
          <p:nvPr/>
        </p:nvPicPr>
        <p:blipFill>
          <a:blip r:embed="rId15" cstate="screen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35928" y="2460557"/>
            <a:ext cx="2066945" cy="3257133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7" cstate="screen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2961" y="3776344"/>
            <a:ext cx="677501" cy="55195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9489499" y="2869718"/>
            <a:ext cx="1008148" cy="51446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680705" y="2192419"/>
            <a:ext cx="6761396" cy="1198882"/>
            <a:chOff x="4025148" y="2196040"/>
            <a:chExt cx="4092053" cy="1198882"/>
          </a:xfrm>
        </p:grpSpPr>
        <p:sp>
          <p:nvSpPr>
            <p:cNvPr id="30" name="文本框 29"/>
            <p:cNvSpPr txBox="1"/>
            <p:nvPr/>
          </p:nvSpPr>
          <p:spPr>
            <a:xfrm>
              <a:off x="4066978" y="2196040"/>
              <a:ext cx="4050223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2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制区喜脉体" panose="02000603000000000000" pitchFamily="2" charset="-122"/>
                  <a:ea typeface="字制区喜脉体" panose="02000603000000000000" pitchFamily="2" charset="-122"/>
                  <a:cs typeface="+mn-cs"/>
                  <a:sym typeface="LL PixelFun Rounded" panose="00000500000000000000" pitchFamily="2" charset="0"/>
                </a:rPr>
                <a:t>需求分析与分工</a:t>
              </a:r>
              <a:endParaRPr kumimoji="1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制区喜脉体" panose="02000603000000000000" pitchFamily="2" charset="-122"/>
                <a:ea typeface="字制区喜脉体" panose="02000603000000000000" pitchFamily="2" charset="-122"/>
                <a:cs typeface="+mn-cs"/>
                <a:sym typeface="LL PixelFun Rounded" panose="00000500000000000000" pitchFamily="2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025148" y="2196042"/>
              <a:ext cx="4050223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2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制区喜脉体" panose="02000603000000000000" pitchFamily="2" charset="-122"/>
                  <a:ea typeface="字制区喜脉体" panose="02000603000000000000" pitchFamily="2" charset="-122"/>
                  <a:cs typeface="+mn-cs"/>
                  <a:sym typeface="LL PixelFun Rounded" panose="00000500000000000000" pitchFamily="2" charset="0"/>
                </a:rPr>
                <a:t>需求分析与分工</a:t>
              </a:r>
              <a:endParaRPr kumimoji="1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制区喜脉体" panose="02000603000000000000" pitchFamily="2" charset="-122"/>
                <a:ea typeface="字制区喜脉体" panose="02000603000000000000" pitchFamily="2" charset="-122"/>
                <a:cs typeface="+mn-cs"/>
                <a:sym typeface="LL PixelFun Rounded" panose="00000500000000000000" pitchFamily="2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-22" y="5745246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358956" y="3003316"/>
            <a:ext cx="1008148" cy="51446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0271109" y="419519"/>
            <a:ext cx="1529660" cy="50607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02080" y="1276665"/>
            <a:ext cx="3587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LL PixelFun Rounded" panose="00000500000000000000" pitchFamily="2" charset="0"/>
              </a:rPr>
              <a:t>USER PORTRAIT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21263" y="503439"/>
            <a:ext cx="2749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rPr>
              <a:t>用户画像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 flipH="1">
            <a:off x="3641207" y="5217801"/>
            <a:ext cx="704540" cy="52742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 flipH="1">
            <a:off x="7722941" y="5217801"/>
            <a:ext cx="704540" cy="527421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79948" y="2133609"/>
            <a:ext cx="2953060" cy="2997473"/>
            <a:chOff x="1059936" y="1120946"/>
            <a:chExt cx="4012128" cy="3857441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 rot="5400000" flipH="1">
              <a:off x="1742041" y="1648381"/>
              <a:ext cx="2647901" cy="4012111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11" cstate="screen"/>
            <a:srcRect/>
            <a:stretch>
              <a:fillRect/>
            </a:stretch>
          </p:blipFill>
          <p:spPr>
            <a:xfrm rot="5400000">
              <a:off x="1595402" y="585496"/>
              <a:ext cx="2941212" cy="4012111"/>
            </a:xfrm>
            <a:prstGeom prst="rect">
              <a:avLst/>
            </a:prstGeom>
          </p:spPr>
        </p:pic>
      </p:grpSp>
      <p:grpSp>
        <p:nvGrpSpPr>
          <p:cNvPr id="52" name="组合 51"/>
          <p:cNvGrpSpPr/>
          <p:nvPr/>
        </p:nvGrpSpPr>
        <p:grpSpPr>
          <a:xfrm>
            <a:off x="4619476" y="2133601"/>
            <a:ext cx="2953048" cy="3003820"/>
            <a:chOff x="1059935" y="1112778"/>
            <a:chExt cx="4012112" cy="3865609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 rotWithShape="1">
            <a:blip r:embed="rId11" cstate="screen"/>
            <a:srcRect/>
            <a:stretch>
              <a:fillRect/>
            </a:stretch>
          </p:blipFill>
          <p:spPr>
            <a:xfrm rot="5400000">
              <a:off x="1595385" y="577328"/>
              <a:ext cx="2941212" cy="4012111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 rot="5400000" flipH="1">
              <a:off x="1742041" y="1648381"/>
              <a:ext cx="2647901" cy="4012111"/>
            </a:xfrm>
            <a:prstGeom prst="rect">
              <a:avLst/>
            </a:prstGeom>
          </p:spPr>
        </p:pic>
      </p:grpSp>
      <p:sp>
        <p:nvSpPr>
          <p:cNvPr id="53" name="椭圆 52"/>
          <p:cNvSpPr/>
          <p:nvPr/>
        </p:nvSpPr>
        <p:spPr>
          <a:xfrm>
            <a:off x="5405372" y="2697749"/>
            <a:ext cx="1381256" cy="1393061"/>
          </a:xfrm>
          <a:prstGeom prst="ellipse">
            <a:avLst/>
          </a:prstGeom>
          <a:solidFill>
            <a:srgbClr val="9759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826281" y="2579798"/>
            <a:ext cx="1381256" cy="1393061"/>
          </a:xfrm>
          <a:prstGeom prst="ellipse">
            <a:avLst/>
          </a:prstGeom>
          <a:solidFill>
            <a:srgbClr val="9759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8191355" y="2133601"/>
            <a:ext cx="2953048" cy="3003820"/>
            <a:chOff x="1047597" y="2301766"/>
            <a:chExt cx="2953048" cy="3003820"/>
          </a:xfrm>
        </p:grpSpPr>
        <p:grpSp>
          <p:nvGrpSpPr>
            <p:cNvPr id="58" name="组合 57"/>
            <p:cNvGrpSpPr/>
            <p:nvPr/>
          </p:nvGrpSpPr>
          <p:grpSpPr>
            <a:xfrm>
              <a:off x="1047597" y="2301766"/>
              <a:ext cx="2953048" cy="3003820"/>
              <a:chOff x="1059935" y="1112778"/>
              <a:chExt cx="4012112" cy="3865609"/>
            </a:xfrm>
          </p:grpSpPr>
          <p:pic>
            <p:nvPicPr>
              <p:cNvPr id="61" name="图片 60"/>
              <p:cNvPicPr>
                <a:picLocks noChangeAspect="1"/>
              </p:cNvPicPr>
              <p:nvPr/>
            </p:nvPicPr>
            <p:blipFill rotWithShape="1">
              <a:blip r:embed="rId11" cstate="screen"/>
              <a:srcRect/>
              <a:stretch>
                <a:fillRect/>
              </a:stretch>
            </p:blipFill>
            <p:spPr>
              <a:xfrm rot="5400000">
                <a:off x="1595385" y="577328"/>
                <a:ext cx="2941212" cy="4012111"/>
              </a:xfrm>
              <a:prstGeom prst="rect">
                <a:avLst/>
              </a:prstGeom>
            </p:spPr>
          </p:pic>
          <p:pic>
            <p:nvPicPr>
              <p:cNvPr id="62" name="图片 61"/>
              <p:cNvPicPr>
                <a:picLocks noChangeAspect="1"/>
              </p:cNvPicPr>
              <p:nvPr/>
            </p:nvPicPr>
            <p:blipFill rotWithShape="1">
              <a:blip r:embed="rId10" cstate="screen"/>
              <a:srcRect/>
              <a:stretch>
                <a:fillRect/>
              </a:stretch>
            </p:blipFill>
            <p:spPr>
              <a:xfrm rot="5400000" flipH="1">
                <a:off x="1742041" y="1648381"/>
                <a:ext cx="2647901" cy="4012111"/>
              </a:xfrm>
              <a:prstGeom prst="rect">
                <a:avLst/>
              </a:prstGeom>
            </p:spPr>
          </p:pic>
        </p:grpSp>
        <p:sp>
          <p:nvSpPr>
            <p:cNvPr id="59" name="椭圆 58"/>
            <p:cNvSpPr/>
            <p:nvPr/>
          </p:nvSpPr>
          <p:spPr>
            <a:xfrm>
              <a:off x="1827583" y="2865914"/>
              <a:ext cx="1381256" cy="1393061"/>
            </a:xfrm>
            <a:prstGeom prst="ellipse">
              <a:avLst/>
            </a:prstGeom>
            <a:solidFill>
              <a:srgbClr val="97593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12" cstate="screen"/>
          <a:srcRect l="-25684" t="-14671" r="4813" b="52485"/>
          <a:stretch>
            <a:fillRect/>
          </a:stretch>
        </p:blipFill>
        <p:spPr>
          <a:xfrm>
            <a:off x="1774190" y="2697480"/>
            <a:ext cx="1251585" cy="1242060"/>
          </a:xfrm>
          <a:custGeom>
            <a:avLst/>
            <a:gdLst>
              <a:gd name="connsiteX0" fmla="*/ 690628 w 1251808"/>
              <a:gd name="connsiteY0" fmla="*/ 0 h 1242074"/>
              <a:gd name="connsiteX1" fmla="*/ 1178976 w 1251808"/>
              <a:gd name="connsiteY1" fmla="*/ 204009 h 1242074"/>
              <a:gd name="connsiteX2" fmla="*/ 1251808 w 1251808"/>
              <a:gd name="connsiteY2" fmla="*/ 293037 h 1242074"/>
              <a:gd name="connsiteX3" fmla="*/ 265998 w 1251808"/>
              <a:gd name="connsiteY3" fmla="*/ 293037 h 1242074"/>
              <a:gd name="connsiteX4" fmla="*/ 265998 w 1251808"/>
              <a:gd name="connsiteY4" fmla="*/ 1242074 h 1242074"/>
              <a:gd name="connsiteX5" fmla="*/ 202280 w 1251808"/>
              <a:gd name="connsiteY5" fmla="*/ 1189053 h 1242074"/>
              <a:gd name="connsiteX6" fmla="*/ 0 w 1251808"/>
              <a:gd name="connsiteY6" fmla="*/ 696531 h 1242074"/>
              <a:gd name="connsiteX7" fmla="*/ 690628 w 1251808"/>
              <a:gd name="connsiteY7" fmla="*/ 0 h 1242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1808" h="1242074">
                <a:moveTo>
                  <a:pt x="690628" y="0"/>
                </a:moveTo>
                <a:cubicBezTo>
                  <a:pt x="881340" y="0"/>
                  <a:pt x="1053997" y="77962"/>
                  <a:pt x="1178976" y="204009"/>
                </a:cubicBezTo>
                <a:lnTo>
                  <a:pt x="1251808" y="293037"/>
                </a:lnTo>
                <a:lnTo>
                  <a:pt x="265998" y="293037"/>
                </a:lnTo>
                <a:lnTo>
                  <a:pt x="265998" y="1242074"/>
                </a:lnTo>
                <a:lnTo>
                  <a:pt x="202280" y="1189053"/>
                </a:lnTo>
                <a:cubicBezTo>
                  <a:pt x="77301" y="1063005"/>
                  <a:pt x="0" y="888873"/>
                  <a:pt x="0" y="696531"/>
                </a:cubicBezTo>
                <a:cubicBezTo>
                  <a:pt x="0" y="311848"/>
                  <a:pt x="309205" y="0"/>
                  <a:pt x="690628" y="0"/>
                </a:cubicBezTo>
                <a:close/>
              </a:path>
            </a:pathLst>
          </a:cu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2" cstate="screen"/>
          <a:srcRect l="95187" b="95729"/>
          <a:stretch>
            <a:fillRect/>
          </a:stretch>
        </p:blipFill>
        <p:spPr>
          <a:xfrm>
            <a:off x="2499199" y="2990786"/>
            <a:ext cx="49844" cy="85305"/>
          </a:xfrm>
          <a:custGeom>
            <a:avLst/>
            <a:gdLst>
              <a:gd name="connsiteX0" fmla="*/ 0 w 49844"/>
              <a:gd name="connsiteY0" fmla="*/ 0 h 85305"/>
              <a:gd name="connsiteX1" fmla="*/ 49844 w 49844"/>
              <a:gd name="connsiteY1" fmla="*/ 0 h 85305"/>
              <a:gd name="connsiteX2" fmla="*/ 49844 w 49844"/>
              <a:gd name="connsiteY2" fmla="*/ 85305 h 85305"/>
              <a:gd name="connsiteX3" fmla="*/ 11500 w 49844"/>
              <a:gd name="connsiteY3" fmla="*/ 14057 h 85305"/>
              <a:gd name="connsiteX4" fmla="*/ 0 w 49844"/>
              <a:gd name="connsiteY4" fmla="*/ 0 h 85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44" h="85305">
                <a:moveTo>
                  <a:pt x="0" y="0"/>
                </a:moveTo>
                <a:lnTo>
                  <a:pt x="49844" y="0"/>
                </a:lnTo>
                <a:lnTo>
                  <a:pt x="49844" y="85305"/>
                </a:lnTo>
                <a:lnTo>
                  <a:pt x="11500" y="1405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484319" y="3076091"/>
            <a:ext cx="79604" cy="636378"/>
          </a:xfrm>
          <a:custGeom>
            <a:avLst/>
            <a:gdLst>
              <a:gd name="connsiteX0" fmla="*/ 0 w 79604"/>
              <a:gd name="connsiteY0" fmla="*/ 0 h 636378"/>
              <a:gd name="connsiteX1" fmla="*/ 25331 w 79604"/>
              <a:gd name="connsiteY1" fmla="*/ 47068 h 636378"/>
              <a:gd name="connsiteX2" fmla="*/ 79604 w 79604"/>
              <a:gd name="connsiteY2" fmla="*/ 318189 h 636378"/>
              <a:gd name="connsiteX3" fmla="*/ 25331 w 79604"/>
              <a:gd name="connsiteY3" fmla="*/ 589310 h 636378"/>
              <a:gd name="connsiteX4" fmla="*/ 0 w 79604"/>
              <a:gd name="connsiteY4" fmla="*/ 636378 h 636378"/>
              <a:gd name="connsiteX5" fmla="*/ 0 w 79604"/>
              <a:gd name="connsiteY5" fmla="*/ 0 h 636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604" h="636378">
                <a:moveTo>
                  <a:pt x="0" y="0"/>
                </a:moveTo>
                <a:lnTo>
                  <a:pt x="25331" y="47068"/>
                </a:lnTo>
                <a:cubicBezTo>
                  <a:pt x="60279" y="130400"/>
                  <a:pt x="79604" y="222018"/>
                  <a:pt x="79604" y="318189"/>
                </a:cubicBezTo>
                <a:cubicBezTo>
                  <a:pt x="79604" y="414360"/>
                  <a:pt x="60279" y="505978"/>
                  <a:pt x="25331" y="589310"/>
                </a:cubicBezTo>
                <a:lnTo>
                  <a:pt x="0" y="63637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5" name="文本框 44"/>
          <p:cNvSpPr txBox="1"/>
          <p:nvPr/>
        </p:nvSpPr>
        <p:spPr>
          <a:xfrm>
            <a:off x="1623268" y="4200859"/>
            <a:ext cx="1801706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等线" panose="02010600030101010101" pitchFamily="2" charset="-122"/>
              </a:rPr>
              <a:t>6~25</a:t>
            </a:r>
            <a:r>
              <a:rPr lang="zh-CN" altLang="en-US" sz="1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等线" panose="02010600030101010101" pitchFamily="2" charset="-122"/>
              </a:rPr>
              <a:t>岁的年轻人</a:t>
            </a:r>
          </a:p>
        </p:txBody>
      </p:sp>
      <p:pic>
        <p:nvPicPr>
          <p:cNvPr id="1015" name="图片 1014"/>
          <p:cNvPicPr>
            <a:picLocks noChangeAspect="1"/>
          </p:cNvPicPr>
          <p:nvPr/>
        </p:nvPicPr>
        <p:blipFill>
          <a:blip r:embed="rId14" cstate="screen"/>
          <a:srcRect l="-12257" t="-29617" r="22115" b="25517"/>
          <a:stretch>
            <a:fillRect/>
          </a:stretch>
        </p:blipFill>
        <p:spPr>
          <a:xfrm>
            <a:off x="5458662" y="2850149"/>
            <a:ext cx="1274677" cy="1153651"/>
          </a:xfrm>
          <a:custGeom>
            <a:avLst/>
            <a:gdLst>
              <a:gd name="connsiteX0" fmla="*/ 690628 w 1274677"/>
              <a:gd name="connsiteY0" fmla="*/ 0 h 1153651"/>
              <a:gd name="connsiteX1" fmla="*/ 1263308 w 1274677"/>
              <a:gd name="connsiteY1" fmla="*/ 307094 h 1153651"/>
              <a:gd name="connsiteX2" fmla="*/ 1274677 w 1274677"/>
              <a:gd name="connsiteY2" fmla="*/ 328218 h 1153651"/>
              <a:gd name="connsiteX3" fmla="*/ 173318 w 1274677"/>
              <a:gd name="connsiteY3" fmla="*/ 328218 h 1153651"/>
              <a:gd name="connsiteX4" fmla="*/ 173318 w 1274677"/>
              <a:gd name="connsiteY4" fmla="*/ 1153651 h 1153651"/>
              <a:gd name="connsiteX5" fmla="*/ 117948 w 1274677"/>
              <a:gd name="connsiteY5" fmla="*/ 1085968 h 1153651"/>
              <a:gd name="connsiteX6" fmla="*/ 0 w 1274677"/>
              <a:gd name="connsiteY6" fmla="*/ 696531 h 1153651"/>
              <a:gd name="connsiteX7" fmla="*/ 690628 w 1274677"/>
              <a:gd name="connsiteY7" fmla="*/ 0 h 115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74677" h="1153651">
                <a:moveTo>
                  <a:pt x="690628" y="0"/>
                </a:moveTo>
                <a:cubicBezTo>
                  <a:pt x="929018" y="0"/>
                  <a:pt x="1139197" y="121815"/>
                  <a:pt x="1263308" y="307094"/>
                </a:cubicBezTo>
                <a:lnTo>
                  <a:pt x="1274677" y="328218"/>
                </a:lnTo>
                <a:lnTo>
                  <a:pt x="173318" y="328218"/>
                </a:lnTo>
                <a:lnTo>
                  <a:pt x="173318" y="1153651"/>
                </a:lnTo>
                <a:lnTo>
                  <a:pt x="117948" y="1085968"/>
                </a:lnTo>
                <a:cubicBezTo>
                  <a:pt x="43482" y="974801"/>
                  <a:pt x="0" y="840787"/>
                  <a:pt x="0" y="696531"/>
                </a:cubicBezTo>
                <a:cubicBezTo>
                  <a:pt x="0" y="311848"/>
                  <a:pt x="309205" y="0"/>
                  <a:pt x="690628" y="0"/>
                </a:cubicBezTo>
                <a:close/>
              </a:path>
            </a:pathLst>
          </a:custGeom>
        </p:spPr>
      </p:pic>
      <p:sp>
        <p:nvSpPr>
          <p:cNvPr id="47" name="文本框 46"/>
          <p:cNvSpPr txBox="1"/>
          <p:nvPr/>
        </p:nvSpPr>
        <p:spPr>
          <a:xfrm>
            <a:off x="5195147" y="4200859"/>
            <a:ext cx="1801706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等线" panose="02010600030101010101" pitchFamily="2" charset="-122"/>
              </a:rPr>
              <a:t>喜爱射击类游戏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825307" y="4200869"/>
            <a:ext cx="180170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等线" panose="02010600030101010101" pitchFamily="2" charset="-122"/>
              </a:rPr>
              <a:t>有娱乐和放松需求的群体</a:t>
            </a:r>
          </a:p>
        </p:txBody>
      </p:sp>
      <p:pic>
        <p:nvPicPr>
          <p:cNvPr id="10" name="图片 9" descr="upload_post_object_v2_42613848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19502" y="2579827"/>
            <a:ext cx="1194914" cy="1194914"/>
          </a:xfrm>
          <a:prstGeom prst="rect">
            <a:avLst/>
          </a:prstGeom>
        </p:spPr>
      </p:pic>
      <p:pic>
        <p:nvPicPr>
          <p:cNvPr id="13" name="图片 12" descr="upload_post_object_v2_13643455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48461" y="2720367"/>
            <a:ext cx="1095035" cy="1080435"/>
          </a:xfrm>
          <a:prstGeom prst="rect">
            <a:avLst/>
          </a:prstGeom>
        </p:spPr>
      </p:pic>
      <p:pic>
        <p:nvPicPr>
          <p:cNvPr id="20" name="图片 19" descr="upload_post_object_v2_249437628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24295" y="2936781"/>
            <a:ext cx="1087170" cy="10669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40370" y="1581823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0271109" y="419519"/>
            <a:ext cx="1529660" cy="5060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32938" y="791898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</a:rPr>
              <a:t>成员分工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350909" y="4955820"/>
            <a:ext cx="1401119" cy="816935"/>
            <a:chOff x="-350909" y="4955820"/>
            <a:chExt cx="1401119" cy="816935"/>
          </a:xfrm>
        </p:grpSpPr>
        <p:pic>
          <p:nvPicPr>
            <p:cNvPr id="1572" name="图片 157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flipH="1">
            <a:off x="11145771" y="4922076"/>
            <a:ext cx="1401119" cy="816935"/>
            <a:chOff x="-350909" y="4955820"/>
            <a:chExt cx="1401119" cy="81693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50909" y="4955820"/>
              <a:ext cx="1091279" cy="81693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45669" y="5245333"/>
              <a:ext cx="704541" cy="527422"/>
            </a:xfrm>
            <a:prstGeom prst="rect">
              <a:avLst/>
            </a:prstGeom>
          </p:spPr>
        </p:pic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 flipH="1">
            <a:off x="3641207" y="5217801"/>
            <a:ext cx="704540" cy="52742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 flipH="1">
            <a:off x="7722941" y="5217801"/>
            <a:ext cx="704540" cy="52742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0" y="1713918"/>
            <a:ext cx="12192000" cy="2633003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11" cstate="screen"/>
          <a:srcRect/>
          <a:stretch>
            <a:fillRect/>
          </a:stretch>
        </p:blipFill>
        <p:spPr>
          <a:xfrm>
            <a:off x="0" y="3164685"/>
            <a:ext cx="12192000" cy="1882208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0" y="3010948"/>
            <a:ext cx="2164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  <a:sym typeface="LL PixelFun Rounded" panose="00000500000000000000" pitchFamily="2" charset="0"/>
              </a:rPr>
              <a:t>左晟涵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36881" y="3752417"/>
            <a:ext cx="1890687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阿里巴巴普惠体 R" panose="00020600040101010101" pitchFamily="18" charset="-122"/>
              </a:rPr>
              <a:t>窗口创建，角色输出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458364" y="3608458"/>
            <a:ext cx="124772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2164449" y="3752412"/>
            <a:ext cx="188378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阿里巴巴普惠体 R" panose="00020600040101010101" pitchFamily="18" charset="-122"/>
              </a:rPr>
              <a:t>飞机移动与音乐播放</a:t>
            </a:r>
            <a:endParaRPr lang="zh-CN" altLang="en-US" sz="20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sym typeface="阿里巴巴普惠体 R" panose="00020600040101010101" pitchFamily="18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2534282" y="3608458"/>
            <a:ext cx="1150670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4046136" y="3010948"/>
            <a:ext cx="2164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  <a:sym typeface="LL PixelFun Rounded" panose="00000500000000000000" pitchFamily="2" charset="0"/>
              </a:rPr>
              <a:t>石先珂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4048206" y="3690843"/>
            <a:ext cx="2137059" cy="1014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阿里巴巴普惠体 R" panose="00020600040101010101" pitchFamily="18" charset="-122"/>
              </a:rPr>
              <a:t>子弹发射与移动，关卡设计</a:t>
            </a:r>
          </a:p>
        </p:txBody>
      </p:sp>
      <p:cxnSp>
        <p:nvCxnSpPr>
          <p:cNvPr id="54" name="直接连接符 53"/>
          <p:cNvCxnSpPr/>
          <p:nvPr/>
        </p:nvCxnSpPr>
        <p:spPr>
          <a:xfrm>
            <a:off x="4404382" y="3608459"/>
            <a:ext cx="146338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6095978" y="3010948"/>
            <a:ext cx="2164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>
                <a:solidFill>
                  <a:schemeClr val="bg1"/>
                </a:solidFill>
                <a:latin typeface="字制区喜脉体" panose="02000603000000000000" pitchFamily="2" charset="-122"/>
                <a:ea typeface="字制区喜脉体" panose="02000603000000000000" pitchFamily="2" charset="-122"/>
                <a:sym typeface="LL PixelFun Rounded" panose="00000500000000000000" pitchFamily="2" charset="0"/>
              </a:rPr>
              <a:t>左佑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6365859" y="3690843"/>
            <a:ext cx="1894569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阿里巴巴普惠体 R" panose="00020600040101010101" pitchFamily="18" charset="-122"/>
              </a:rPr>
              <a:t>敌机数据准备，</a:t>
            </a:r>
            <a:r>
              <a:rPr lang="en-US" altLang="zh-CN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阿里巴巴普惠体 R" panose="00020600040101010101" pitchFamily="18" charset="-122"/>
              </a:rPr>
              <a:t>UI</a:t>
            </a:r>
            <a:r>
              <a:rPr lang="zh-CN" altLang="en-US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阿里巴巴普惠体 R" panose="00020600040101010101" pitchFamily="18" charset="-122"/>
              </a:rPr>
              <a:t>设计</a:t>
            </a:r>
          </a:p>
        </p:txBody>
      </p:sp>
      <p:cxnSp>
        <p:nvCxnSpPr>
          <p:cNvPr id="58" name="直接连接符 57"/>
          <p:cNvCxnSpPr/>
          <p:nvPr/>
        </p:nvCxnSpPr>
        <p:spPr>
          <a:xfrm>
            <a:off x="6532923" y="3608458"/>
            <a:ext cx="138790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upload_post_object_v2_116709805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3124" y="2188388"/>
            <a:ext cx="898202" cy="898202"/>
          </a:xfrm>
          <a:prstGeom prst="rect">
            <a:avLst/>
          </a:prstGeom>
        </p:spPr>
      </p:pic>
      <p:pic>
        <p:nvPicPr>
          <p:cNvPr id="6" name="图片 5" descr="upload_post_object_v2_116709805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3550" y="2188388"/>
            <a:ext cx="898202" cy="898202"/>
          </a:xfrm>
          <a:prstGeom prst="rect">
            <a:avLst/>
          </a:prstGeom>
        </p:spPr>
      </p:pic>
      <p:pic>
        <p:nvPicPr>
          <p:cNvPr id="7" name="图片 6" descr="upload_post_object_v2_116709805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9281" y="2188388"/>
            <a:ext cx="898202" cy="898202"/>
          </a:xfrm>
          <a:prstGeom prst="rect">
            <a:avLst/>
          </a:prstGeom>
        </p:spPr>
      </p:pic>
      <p:pic>
        <p:nvPicPr>
          <p:cNvPr id="10" name="图片 9" descr="upload_post_object_v2_116709805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77735" y="2188388"/>
            <a:ext cx="898202" cy="898202"/>
          </a:xfrm>
          <a:prstGeom prst="rect">
            <a:avLst/>
          </a:prstGeom>
        </p:spPr>
      </p:pic>
      <p:pic>
        <p:nvPicPr>
          <p:cNvPr id="11" name="图片 10" descr="upload_post_object_v2_116709805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63798" y="2188388"/>
            <a:ext cx="898202" cy="898202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2603550" y="3010948"/>
            <a:ext cx="1887100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2800">
                <a:solidFill>
                  <a:srgbClr val="FFFFFF"/>
                </a:solidFill>
                <a:latin typeface="字制区喜脉体" charset="0"/>
                <a:ea typeface="字制区喜脉体" charset="0"/>
                <a:cs typeface="字制区喜脉体" charset="0"/>
              </a:rPr>
              <a:t>师毅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8535729" y="3010948"/>
            <a:ext cx="1477329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2800">
                <a:solidFill>
                  <a:srgbClr val="FFFFFF"/>
                </a:solidFill>
                <a:latin typeface="字制区喜脉体" charset="0"/>
                <a:ea typeface="字制区喜脉体" charset="0"/>
                <a:cs typeface="字制区喜脉体" charset="0"/>
              </a:rPr>
              <a:t>代子祥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8580441" y="3608458"/>
            <a:ext cx="138790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0486019" y="3608458"/>
            <a:ext cx="138790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 descr="upload_post_object_v2_116709805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52328" y="2188388"/>
            <a:ext cx="898202" cy="898202"/>
          </a:xfrm>
          <a:prstGeom prst="rect">
            <a:avLst/>
          </a:prstGeom>
        </p:spPr>
      </p:pic>
      <p:sp>
        <p:nvSpPr>
          <p:cNvPr id="22" name="文本框 21"/>
          <p:cNvSpPr txBox="1"/>
          <p:nvPr userDrawn="1"/>
        </p:nvSpPr>
        <p:spPr>
          <a:xfrm>
            <a:off x="10486019" y="3010948"/>
            <a:ext cx="1099909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2800">
                <a:solidFill>
                  <a:srgbClr val="FFFFFF"/>
                </a:solidFill>
                <a:latin typeface="字制区喜脉体" charset="0"/>
                <a:ea typeface="字制区喜脉体" charset="0"/>
                <a:cs typeface="字制区喜脉体" charset="0"/>
              </a:rPr>
              <a:t>任河旭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8352410" y="3752417"/>
            <a:ext cx="1843966" cy="850057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zh-CN" altLang="en-US" sz="2000" dirty="0">
                <a:solidFill>
                  <a:srgbClr val="FFFFFF"/>
                </a:solidFill>
                <a:latin typeface="阿里巴巴普惠体 R" charset="0"/>
                <a:ea typeface="阿里巴巴普惠体 R" charset="0"/>
                <a:cs typeface="阿里巴巴普惠体 R" charset="0"/>
              </a:rPr>
              <a:t>敌机绘制与</a:t>
            </a:r>
          </a:p>
          <a:p>
            <a:pPr algn="ctr"/>
            <a:r>
              <a:rPr lang="zh-CN" altLang="en-US" sz="2000" dirty="0">
                <a:solidFill>
                  <a:srgbClr val="FFFFFF"/>
                </a:solidFill>
                <a:latin typeface="阿里巴巴普惠体 R" charset="0"/>
                <a:ea typeface="阿里巴巴普惠体 R" charset="0"/>
                <a:cs typeface="阿里巴巴普惠体 R" charset="0"/>
              </a:rPr>
              <a:t>移动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10209424" y="3752417"/>
            <a:ext cx="1941017" cy="7906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zh-CN" altLang="en-US" sz="2000" dirty="0">
                <a:solidFill>
                  <a:srgbClr val="FFFFFF"/>
                </a:solidFill>
                <a:latin typeface="阿里巴巴普惠体 R" charset="0"/>
                <a:ea typeface="阿里巴巴普惠体 R" charset="0"/>
                <a:cs typeface="阿里巴巴普惠体 R" charset="0"/>
              </a:rPr>
              <a:t>死亡判定与</a:t>
            </a:r>
          </a:p>
          <a:p>
            <a:pPr algn="ctr"/>
            <a:r>
              <a:rPr lang="zh-CN" altLang="en-US" sz="2000" dirty="0">
                <a:solidFill>
                  <a:srgbClr val="FFFFFF"/>
                </a:solidFill>
                <a:latin typeface="阿里巴巴普惠体 R" charset="0"/>
                <a:ea typeface="阿里巴巴普惠体 R" charset="0"/>
                <a:cs typeface="阿里巴巴普惠体 R" charset="0"/>
              </a:rPr>
              <a:t>子弹切换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1FE29A9-511D-D7CE-5C5E-E8D006E8BF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750" y="12290"/>
            <a:ext cx="12192000" cy="68457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" y="-1"/>
            <a:ext cx="12191999" cy="5937813"/>
            <a:chOff x="0" y="0"/>
            <a:chExt cx="1711278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0" y="0"/>
              <a:ext cx="8729473" cy="6858000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8383308" y="0"/>
              <a:ext cx="8729473" cy="6858000"/>
            </a:xfrm>
            <a:prstGeom prst="rect">
              <a:avLst/>
            </a:prstGeom>
          </p:spPr>
        </p:pic>
      </p:grpSp>
      <p:grpSp>
        <p:nvGrpSpPr>
          <p:cNvPr id="1571" name="组合 1570"/>
          <p:cNvGrpSpPr/>
          <p:nvPr/>
        </p:nvGrpSpPr>
        <p:grpSpPr>
          <a:xfrm>
            <a:off x="0" y="5717690"/>
            <a:ext cx="12192000" cy="1140310"/>
            <a:chOff x="0" y="5087885"/>
            <a:chExt cx="14656054" cy="1889924"/>
          </a:xfrm>
        </p:grpSpPr>
        <p:pic>
          <p:nvPicPr>
            <p:cNvPr id="1565" name="图片 156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0" y="5087885"/>
              <a:ext cx="7328027" cy="1889924"/>
            </a:xfrm>
            <a:prstGeom prst="rect">
              <a:avLst/>
            </a:prstGeom>
          </p:spPr>
        </p:pic>
        <p:pic>
          <p:nvPicPr>
            <p:cNvPr id="1566" name="图片 156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flipH="1">
              <a:off x="7328027" y="5087885"/>
              <a:ext cx="7328027" cy="1889924"/>
            </a:xfrm>
            <a:prstGeom prst="rect">
              <a:avLst/>
            </a:prstGeom>
          </p:spPr>
        </p:pic>
      </p:grpSp>
      <p:pic>
        <p:nvPicPr>
          <p:cNvPr id="1574" name="图片 1573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5995685" y="5139478"/>
            <a:ext cx="772388" cy="578212"/>
          </a:xfrm>
          <a:prstGeom prst="rect">
            <a:avLst/>
          </a:prstGeom>
        </p:spPr>
      </p:pic>
      <p:pic>
        <p:nvPicPr>
          <p:cNvPr id="1575" name="图片 15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4736" y="4900755"/>
            <a:ext cx="1091279" cy="816935"/>
          </a:xfrm>
          <a:prstGeom prst="rect">
            <a:avLst/>
          </a:prstGeom>
        </p:spPr>
      </p:pic>
      <p:pic>
        <p:nvPicPr>
          <p:cNvPr id="5" name="图形 4"/>
          <p:cNvPicPr>
            <a:picLocks noChangeAspect="1"/>
          </p:cNvPicPr>
          <p:nvPr/>
        </p:nvPicPr>
        <p:blipFill>
          <a:blip r:embed="rId6" cstate="screen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5149" y="419519"/>
            <a:ext cx="1581097" cy="575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328859" y="2968905"/>
            <a:ext cx="1600882" cy="816935"/>
          </a:xfrm>
          <a:prstGeom prst="rect">
            <a:avLst/>
          </a:prstGeom>
        </p:spPr>
      </p:pic>
      <p:pic>
        <p:nvPicPr>
          <p:cNvPr id="179" name="图片 178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0591118" y="3709525"/>
            <a:ext cx="1600882" cy="81693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9843920" y="609834"/>
            <a:ext cx="1600882" cy="81693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3213587" y="5139478"/>
            <a:ext cx="772388" cy="578212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10271109" y="419519"/>
            <a:ext cx="1529660" cy="506074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1606309" y="1352181"/>
            <a:ext cx="8979304" cy="3024812"/>
            <a:chOff x="4080822" y="1198743"/>
            <a:chExt cx="3817180" cy="1536325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>
              <a:off x="4080822" y="1199986"/>
              <a:ext cx="2015177" cy="1533838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11" cstate="screen"/>
            <a:srcRect/>
            <a:stretch>
              <a:fillRect/>
            </a:stretch>
          </p:blipFill>
          <p:spPr>
            <a:xfrm>
              <a:off x="6066161" y="1198743"/>
              <a:ext cx="1831841" cy="1536325"/>
            </a:xfrm>
            <a:prstGeom prst="rect">
              <a:avLst/>
            </a:prstGeom>
          </p:spPr>
        </p:pic>
      </p:grpSp>
      <p:pic>
        <p:nvPicPr>
          <p:cNvPr id="35" name="图形 34"/>
          <p:cNvPicPr>
            <a:picLocks noChangeAspect="1"/>
          </p:cNvPicPr>
          <p:nvPr/>
        </p:nvPicPr>
        <p:blipFill>
          <a:blip r:embed="rId12" cstate="screen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92864" y="1237889"/>
            <a:ext cx="800829" cy="76236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4" cstate="screen"/>
          <a:stretch>
            <a:fillRect/>
          </a:stretch>
        </p:blipFill>
        <p:spPr>
          <a:xfrm>
            <a:off x="394928" y="4526460"/>
            <a:ext cx="1213566" cy="1191230"/>
          </a:xfrm>
          <a:prstGeom prst="rect">
            <a:avLst/>
          </a:prstGeom>
        </p:spPr>
      </p:pic>
      <p:pic>
        <p:nvPicPr>
          <p:cNvPr id="6" name="图形 5"/>
          <p:cNvPicPr>
            <a:picLocks noChangeAspect="1"/>
          </p:cNvPicPr>
          <p:nvPr/>
        </p:nvPicPr>
        <p:blipFill>
          <a:blip r:embed="rId15" cstate="screen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35928" y="2460557"/>
            <a:ext cx="2066945" cy="3257133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7" cstate="screen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2961" y="3776344"/>
            <a:ext cx="677501" cy="55195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9489499" y="2869718"/>
            <a:ext cx="1008148" cy="51446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589395" y="2265138"/>
            <a:ext cx="7013133" cy="1198905"/>
            <a:chOff x="4015993" y="2196015"/>
            <a:chExt cx="4101208" cy="1198905"/>
          </a:xfrm>
        </p:grpSpPr>
        <p:sp>
          <p:nvSpPr>
            <p:cNvPr id="30" name="文本框 29"/>
            <p:cNvSpPr txBox="1"/>
            <p:nvPr/>
          </p:nvSpPr>
          <p:spPr>
            <a:xfrm>
              <a:off x="4066978" y="2196040"/>
              <a:ext cx="4050223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7200" dirty="0">
                  <a:latin typeface="字制区喜脉体" panose="02000603000000000000" pitchFamily="2" charset="-122"/>
                  <a:ea typeface="字制区喜脉体" panose="02000603000000000000" pitchFamily="2" charset="-122"/>
                  <a:sym typeface="LL PixelFun Rounded" panose="00000500000000000000" pitchFamily="2" charset="0"/>
                </a:rPr>
                <a:t>系统设计与实现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015993" y="2196015"/>
              <a:ext cx="4050223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7200" dirty="0">
                  <a:solidFill>
                    <a:schemeClr val="bg1"/>
                  </a:solidFill>
                  <a:latin typeface="字制区喜脉体" panose="02000603000000000000" pitchFamily="2" charset="-122"/>
                  <a:ea typeface="字制区喜脉体" panose="02000603000000000000" pitchFamily="2" charset="-122"/>
                  <a:sym typeface="LL PixelFun Rounded" panose="00000500000000000000" pitchFamily="2" charset="0"/>
                </a:rPr>
                <a:t>系统设计与实现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51PPT模板网   www.51pptmoban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51PPT模板网   www.51pptmoban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E657119C-6982-421D-8BA7-E74DEB70A7D9-4">
      <extobjdata type="E657119C-6982-421D-8BA7-E74DEB70A7D9" data="ewoJIkNhdGVnb3J5IiA6ICJmbG93IiwKCSJEZWZpbml0aW9uIiA6ICJKVGRDSlRJeWNHRm5aU1V5TWlVelFTVTNRaVV5TW1keWFXUlRhWHBsSlRJeUpUTkJNVFVsTWtNbE1qSnphRzkzUjNKcFpDVXlNaVV6UVhSeWRXVWxNa01sTWpKdmNtbGxiblJoZEdsdmJpVXlNaVV6UVNVeU1uQnZjblJ5WVdsMEpUSXlKVEpESlRJeWFHVnBaMmgwSlRJeUpUTkJNVFV3TUNVeVF5VXlNbUpoWTJ0bmNtOTFibVJEYjJ4dmNpVXlNaVV6UVNVeU1qSTFOU1V5UXpJMU5TVXlRekkxTlNVeU1pVXlReVV5TW5kcFpIUm9KVEl5SlROQk1UQTFNQ1V5UXlVeU1uQmhaR1JwYm1jbE1qSWxNMEUyTUNVeVF5VXlNbkpwWTJoVVpYaDBKVEl5SlROQmRISjFaU1UzUkNVeVF5VXlNbVZzWlcxbGJuUnpKVEl5SlROQkpUZENKVEl5TVRSa1pURXhOR0kyTURobFlXWWxNaklsTTBFbE4wSWxNakowWlhoMFFteHZZMnNsTWpJbE0wRWxOVUlsTjBJbE1qSndiM05wZEdsdmJpVXlNaVV6UVNVM1FpVXlNbmNsTWpJbE0wRWxNakozTFRJd0pUSXlKVEpESlRJeWVTVXlNaVV6UVRBbE1rTWxNakpvSlRJeUpUTkJKVEl5YUNVeU1pVXlReVV5TW5nbE1qSWxNMEV4TUNVM1JDVXlReVV5TW5SbGVIUWxNaklsTTBFbE1qSWxSVFlsT0RrbE9UTWxSVFVsUWtNbE9EQWxSVFlsT1RZbE9EY2xSVFlsUVRFbFFUTWxNME5rYVhZbE0wVWxSVFVsUWprbFFqWWxSVFVsT0RnbE9VUWxSVFVsUVRjbE9FSWxSVFVsT0VNbE9UWWxNME1sTWtaa2FYWWxNMFVsTWpJbE4wUWxOVVFsTWtNbE1qSnNhVzVsVTNSNWJHVWxNaklsTTBFbE4wSWxOMFFsTWtNbE1qSnNhVzVySlRJeUpUTkJKVEl5SlRJeUpUSkRKVEl5WTJocGJHUnlaVzRsTWpJbE0wRWxOVUlsTlVRbE1rTWxNakp3WVhKbGJuUWxNaklsTTBFbE1qSWxNaklsTWtNbE1qSmhkSFJ5YVdKMWRHVWxNaklsTTBFbE4wSWxNakpzYVc1cllXSnNaU1V5TWlVelFYUnlkV1VsTWtNbE1qSjJhWE5wWW14bEpUSXlKVE5CZEhKMVpTVXlReVV5TW1OdmJuUmhhVzVsY2lVeU1pVXpRV1poYkhObEpUSkRKVEl5Y205MFlYUmhZbXhsSlRJeUpUTkJkSEoxWlNVeVF5VXlNbTFoY210bGNrOW1abk5sZENVeU1pVXpRVFVsTWtNbE1qSmpiMnhzWVhCellXSnNaU1V5TWlVelFXWmhiSE5sSlRKREpUSXlZMjlzYkdGd2MyVmtKVEl5SlROQlptRnNjMlVsTjBRbE1rTWxNakptYjI1MFUzUjViR1VsTWpJbE0wRWxOMElsTWpKemFYcGxKVEl5SlROQk1UTWxOMFFsTWtNbE1qSnlaWE5wZW1WRWFYSWxNaklsTTBFbE5VSWxNakowYkNVeU1pVXlReVV5TW5SeUpUSXlKVEpESlRJeVluSWxNaklsTWtNbE1qSmliQ1V5TWlVMVJDVXlReVV5TW1SaGRHRkJkSFJ5YVdKMWRHVnpKVEl5SlROQkpUVkNKVGRDSlRJeWFXUWxNaklsTTBFbE1qSXhOR1JsTVRFMFlqWXdPVGd4WWlVeU1pVXlReVV5TW1OaGRHVm5iM0o1SlRJeUpUTkJKVEl5WkdWbVlYVnNkQ1V5TWlVeVF5VXlNbTVoYldVbE1qSWxNMEVsTWpJbFJUVWxRa0VsT0VZbFJUVWxPRVlsUWpjbE1qSWxNa01sTWpKMllXeDFaU1V5TWlVelFTVXlNaVV5TWlVeVF5VXlNblI1Y0dVbE1qSWxNMEVsTWpKdWRXMWlaWElsTWpJbE4wUWxNa01sTjBJbE1qSnBaQ1V5TWlVelFTVXlNakUwWkdVeE1UUmlOakE1TjJNNUpUSXlKVEpESlRJeVkyRjBaV2R2Y25rbE1qSWxNMEVsTWpKa1pXWmhkV3gwSlRJeUpUSkRKVEl5Ym1GdFpTVXlNaVV6UVNVeU1pVkZOU1U1TUNVNFJDVkZOeVZCTnlWQ01DVXlNaVV5UXlVeU1uWmhiSFZsSlRJeUpUTkJKVEl5SlRJeUpUSkRKVEl5ZEhsd1pTVXlNaVV6UVNVeU1uTjBjbWx1WnlVeU1pVTNSQ1V5UXlVM1FpVXlNbWxrSlRJeUpUTkJKVEl5TVRSa1pURXhOR0kyTURrNFpUSWxNaklsTWtNbE1qSmpZWFJsWjI5eWVTVXlNaVV6UVNVeU1tUmxabUYxYkhRbE1qSWxNa01sTWpKdVlXMWxKVEl5SlROQkpUSXlKVVUySlRnNUpUZ3dKVVUySlRsREpUZzVKVVU0SlRnd0pUZzFKVEl5SlRKREpUSXlkbUZzZFdVbE1qSWxNMEVsTWpJbE1qSWxNa01sTWpKMGVYQmxKVEl5SlROQkpUSXljM1J5YVc1bkpUSXlKVGRFSlRKREpUZENKVEl5YVdRbE1qSWxNMEVsTWpJeE5HUmxNVEUwWWpZd09UTXdPU1V5TWlVeVF5VXlNbU5oZEdWbmIzSjVKVEl5SlROQkpUSXlaR1ZtWVhWc2RDVXlNaVV5UXlVeU1tNWhiV1VsTWpJbE0wRWxNaklsUlRnbFFrWWxPVVVsUlRZbE9FVWxRVFVsTWpJbE1rTWxNakoyWVd4MVpTVXlNaVV6UVNVeU1pVXlNaVV5UXlVeU1uUjVjR1VsTWpJbE0wRWxNakpzYVc1ckpUSXlKVGRFSlRKREpUZENKVEl5YVdRbE1qSWxNMEVsTWpJeE5HUmxNVEUwWWpZd09XVXpNU1V5TWlVeVF5VXlNbU5oZEdWbmIzSjVKVEl5SlROQkpUSXlaR1ZtWVhWc2RDVXlNaVV5UXlVeU1tNWhiV1VsTWpJbE0wRWxNaklsUlRRbFFrVWxRa1lsUlRjbFFVTWxRa0VsTWpJbE1rTWxNakoyWVd4MVpTVXlNaVV6UVNVeU1pVXlNaVV5UXlVeU1uUjVjR1VsTWpJbE0wRWxNakp6ZEhKcGJtY2xNaklsTjBRbE1rTWxOMElsTWpKcFpDVXlNaVV6UVNVeU1qRTBaR1V4TVRSaU5qQTVZVFF5SlRJeUpUSkRKVEl5WTJGMFpXZHZjbmtsTWpJbE0wRWxNakprWldaaGRXeDBKVEl5SlRKREpUSXlibUZ0WlNVeU1pVXpRU1V5TWlWRk5pVTRPQ1U1TUNWRk5pVTVReVZCUXlVeU1pVXlReVV5TW5aaGJIVmxKVEl5SlROQkpUSXlKVEl5SlRKREpUSXlkSGx3WlNVeU1pVXpRU1V5TW01MWJXSmxjaVV5TWlVM1JDVXlReVUzUWlVeU1tbGtKVEl5SlROQkpUSXlNVFJrWlRFeE5HSTJNRGt3T0RFbE1qSWxNa01sTWpKallYUmxaMjl5ZVNVeU1pVXpRU1V5TW1SbFptRjFiSFFsTWpJbE1rTWxNakp1WVcxbEpUSXlKVE5CSlRJeUpVVTJKVGszSlVJMkpVVTVKVGszSlVJMEpUSXlKVEpESlRJeWRtRnNkV1VsTWpJbE0wRWxNaklsTWpJbE1rTWxNakowZVhCbEpUSXlKVE5CSlRJeWJuVnRZbVZ5SlRJeUpUZEVKVEpESlRkQ0pUSXlhV1FsTWpJbE0wRWxNakl4TkdSbE1URTBZall3T1RZME55VXlNaVV5UXlVeU1tTmhkR1ZuYjNKNUpUSXlKVE5CSlRJeVpHVm1ZWFZzZENVeU1pVXlReVV5TW01aGJXVWxNaklsTTBFbE1qSWxSVGtsT0RNbFFUZ2xSVGtsT1RjbFFUZ2xNaklsTWtNbE1qSjJZV3gxWlNVeU1pVXpRU1V5TWlVeU1pVXlReVV5TW5SNWNHVWxNaklsTTBFbE1qSnpkSEpwYm1jbE1qSWxOMFFsTWtNbE4wSWxNakpwWkNVeU1pVXpRU1V5TWpFMFpHVXhNVFJpTmpBNVlXWTNKVEl5SlRKREpUSXlZMkYwWldkdmNua2xNaklsTTBFbE1qSmtaV1poZFd4MEpUSXlKVEpESlRJeWJtRnRaU1V5TWlVelFTVXlNaVZGT0NWQ1JTVTVNeVZGTlNVNE5TVkJOU1V5TWlVeVF5VXlNblpoYkhWbEpUSXlKVE5CSlRJeUpUSXlKVEpESlRJeWRIbHdaU1V5TWlVelFTVXlNbk4wY21sdVp5VXlNaVUzUkNVeVF5VTNRaVV5TW1sa0pUSXlKVE5CSlRJeU1UUmtaVEV4TkdJMk1EbGxZMlFsTWpJbE1rTWxNakpqWVhSbFoyOXllU1V5TWlVelFTVXlNbVJsWm1GMWJIUWxNaklsTWtNbE1qSnVZVzFsSlRJeUpUTkJKVEl5SlVVNEpVSkZKVGt6SlVVMUpUZzNKVUpCSlRJeUpUSkRKVEl5ZG1Gc2RXVWxNaklsTTBFbE1qSWxNaklsTWtNbE1qSjBlWEJsSlRJeUpUTkJKVEl5YzNSeWFXNW5KVEl5SlRkRUpUSkRKVGRDSlRJeWFXUWxNaklsTTBFbE1qSXhOR1JsTVRFMFlqWXdPVEpoT0NVeU1pVXlReVV5TW1OaGRHVm5iM0o1SlRJeUpUTkJKVEl5WkdWbVlYVnNkQ1V5TWlVeVF5VXlNbTVoYldVbE1qSWxNMEVsTWpJbFJUa2xRVE1sT0VVbFJUa2xPVGtsUVRrbE1qSWxNa01sTWpKMllXeDFaU1V5TWlVelFTVXlNaVV5TWlVeVF5VXlNblI1Y0dVbE1qSWxNMEVsTWpKemRISnBibWNsTWpJbE4wUWxNa01sTjBJbE1qSnBaQ1V5TWlVelFTVXlNakUwWkdVeE1UUmlOakE1WW1ZbE1qSWxNa01sTWpKallYUmxaMjl5ZVNVeU1pVXpRU1V5TW1SbFptRjFiSFFsTWpJbE1rTWxNakp1WVcxbEpUSXlKVE5CSlRJeUpVVTFKVUUwSlRnM0pVVTJKVUl6SlVFNEpUSXlKVEpESlRJeWRtRnNkV1VsTWpJbE0wRWxNaklsTWpJbE1rTWxNakowZVhCbEpUSXlKVE5CSlRJeWMzUnlhVzVuSlRJeUpUZEVKVFZFSlRKREpUSXljMmhoY0dWVGRIbHNaU1V5TWlVelFTVTNRaVV5TW1Gc2NHaGhKVEl5SlROQk1TVTNSQ1V5UXlVeU1tbGtKVEl5SlROQkpUSXlNVFJrWlRFeE5HSTJNRGhsWVdZbE1qSWxNa01sTWpKaGJtTm9iM0p6SlRJeUpUTkJKVFZDSlRkQ0pUSXllU1V5TWlVelFTVXlNakFsTWpJbE1rTWxNako0SlRJeUpUTkJKVEl5ZHlVeVJqSWxNaklsTjBRbE1rTWxOMElsTWpKNUpUSXlKVE5CSlRJeWFDVXlNaVV5UXlVeU1uZ2xNaklsTTBFbE1qSjNKVEpHTWlVeU1pVTNSQ1V5UXlVM1FpVXlNbmtsTWpJbE0wRWxNakpvSlRKR01pVXlNaVV5UXlVeU1uZ2xNaklsTTBFbE1qSXdKVEl5SlRkRUpUSkRKVGRDSlRJeWVTVXlNaVV6UVNVeU1tZ2xNa1l5SlRJeUpUSkRKVEl5ZUNVeU1pVXpRU1V5TW5jbE1qSWxOMFFsTlVRbE1rTWxNakpqWVhSbFoyOXllU1V5TWlVelFTVXlNbVpzYjNjbE1qSWxNa01sTWpKMGFYUnNaU1V5TWlVelFTVXlNaVZGTlNWQ1F5VTRNQ1ZGTlNWQk55VTRRaVV5UmlWRk55VkNRaVU1TXlWRk5pVTVSQ1U1UmlVeU1pVXlReVV5TW01aGJXVWxNaklsTTBFbE1qSjBaWEp0YVc1aGRHOXlKVEl5SlRKREpUSXlabWxzYkZOMGVXeGxKVEl5SlROQkpUZENKVEl5ZEhsd1pTVXlNaVV6UVNVeU1uTnZiR2xrSlRJeUpUSkRKVEl5WTI5c2IzSWxNaklsTTBFbE1qSXlNVFFsTWtNeU1qTWxNa015TWpVbE1qSWxOMFFsTWtNbE1qSndZWFJvSlRJeUpUTkJKVFZDSlRkQ0pUSXlZV04wYVc5dWN5VXlNaVV6UVNVMVFpVTNRaVV5TW1GamRHbHZiaVV5TWlVelFTVXlNbTF2ZG1VbE1qSWxNa01sTWpKNUpUSXlKVE5CSlRJeU1DVXlNaVV5UXlVeU1uZ2xNaklsTTBFbE1qSk5ZWFJvTG0xcGJpaDNKVEpEYUNrbE1rWXpKVEl5SlRkRUpUSkRKVGRDSlRJeVlXTjBhVzl1SlRJeUpUTkJKVEl5YkdsdVpTVXlNaVV5UXlVeU1ua2xNaklsTTBFbE1qSXdKVEl5SlRKREpUSXllQ1V5TWlVelFTVXlNbmN0VFdGMGFDNXRhVzRvZHlVeVEyZ3BKVEpHTXlVeU1pVTNSQ1V5UXlVM1FpVXlNbUZqZEdsdmJpVXlNaVV6UVNVeU1tTjFjblpsSlRJeUpUSkRKVEl5ZVRFbE1qSWxNMEVsTWpJd0pUSXlKVEpESlRJeWVUSWxNaklsTTBFbE1qSm9KVEl5SlRKREpUSXllRElsTWpJbE0wRWxNakozSlRKQ1RXRjBhQzV0YVc0b2R5VXlRMmdwSlRKR015VXlSak1sTWpJbE1rTWxNako1SlRJeUpUTkJKVEl5YUNVeU1pVXlReVV5TW5neEpUSXlKVE5CSlRJeWR5VXlRazFoZEdndWJXbHVLSGNsTWtOb0tTVXlSak1sTWtZekpUSXlKVEpESlRJeWVDVXlNaVV6UVNVeU1uY3RUV0YwYUM1dGFXNG9keVV5UTJncEpUSkdNeVV5TWlVM1JDVXlReVUzUWlVeU1tRmpkR2x2YmlVeU1pVXpRU1V5TW14cGJtVWxNaklsTWtNbE1qSjVKVEl5SlROQkpUSXlhQ1V5TWlVeVF5VXlNbmdsTWpJbE0wRWxNakpOWVhSb0xtMXBiaWgzSlRKRGFDa2xNa1l6SlRJeUpUZEVKVEpESlRkQ0pUSXlZV04wYVc5dUpUSXlKVE5CSlRJeVkzVnlkbVVsTWpJbE1rTWxNako1TVNVeU1pVXpRU1V5TW1nbE1qSWxNa01sTWpKNU1pVXlNaVV6UVNVeU1qQWxNaklsTWtNbE1qSjRNaVV5TWlVelFTVXlNaTFOWVhSb0xtMXBiaWgzSlRKRGFDa2xNa1l6SlRKR015VXlNaVV5UXlVeU1ua2xNaklsTTBFbE1qSXdKVEl5SlRKREpUSXllREVsTWpJbE0wRWxNakl0VFdGMGFDNXRhVzRvZHlVeVEyZ3BKVEpHTXlVeVJqTWxNaklsTWtNbE1qSjRKVEl5SlROQkpUSXlUV0YwYUM1dGFXNG9keVV5UTJncEpUSkdNeVV5TWlVM1JDVXlReVUzUWlVeU1tRmpkR2x2YmlVeU1pVXpRU1V5TW1Oc2IzTmxKVEl5SlRkRUpUVkVKVGRFSlRWRUpUSkRKVEl5Ykc5amEyVmtKVEl5SlROQlptRnNjMlVsTWtNbE1qSm5jbTkxY0NVeU1pVXpRU1V5TWlVeU1pVXlReVV5TW5CeWIzQnpKVEl5SlROQkpUZENKVEl5ZHlVeU1pVXpRVEV3TUNVeVF5VXlNbmtsTWpJbE0wRTRPU1V5UXlVeU1tZ2xNaklsTTBFME5TVXlReVV5TW1GdVoyeGxKVEl5SlROQk1DVXlReVV5TW5nbE1qSWxNMEV5T1RZbE1rTWxNako2YVc1a1pYZ2xNaklsTTBFeEpUZEVKVGRFSlRKREpUSXlNVFJrWlRFeFpESmlNekUyTW1NbE1qSWxNMEVsTjBJbE1qSjBaWGgwUW14dlkyc2xNaklsTTBFbE5VSWxOMElsTWpKd2IzTnBkR2x2YmlVeU1pVXpRU1UzUWlVeU1uY2xNaklsTTBFbE1qSjNMVEl3SlRJeUpUSkRKVEl5ZVNVeU1pVXpRVEFsTWtNbE1qSm9KVEl5SlROQkpUSXlhQ1V5TWlVeVF5VXlNbmdsTWpJbE0wRXhNQ1UzUkNVeVF5VXlNblJsZUhRbE1qSWxNMEVsTWpJbFJUVWxRa01sT0RBbFJUVWxRVGNsT0VJbE1qSWxOMFFsTlVRbE1rTWxNakpzYVc1bFUzUjViR1VsTWpJbE0wRWxOMElsTjBRbE1rTWxNakpzYVc1ckpUSXlKVE5CSlRJeUpUSXlKVEpESlRJeVkyaHBiR1J5Wlc0bE1qSWxNMEVsTlVJbE5VUWxNa01sTWpKd1lYSmxiblFsTWpJbE0wRWxNaklsTWpJbE1rTWxNakpoZEhSeWFXSjFkR1VsTWpJbE0wRWxOMElsTWpKc2FXNXJZV0pzWlNVeU1pVXpRWFJ5ZFdVbE1rTWxNakoyYVhOcFlteGxKVEl5SlROQmRISjFaU1V5UXlVeU1tTnZiblJoYVc1bGNpVXlNaVV6UVdaaGJITmxKVEpESlRJeWNtOTBZWFJoWW14bEpUSXlKVE5CZEhKMVpTVXlReVV5TW0xaGNtdGxjazltWm5ObGRDVXlNaVV6UVRVbE1rTWxNakpqYjJ4c1lYQnpZV0pzWlNVeU1pVXpRV1poYkhObEpUSkRKVEl5WTI5c2JHRndjMlZrSlRJeUpUTkJabUZzYzJVbE4wUWxNa01sTWpKbWIyNTBVM1I1YkdVbE1qSWxNMEVsTjBJbE4wUWxNa01sTWpKeVpYTnBlbVZFYVhJbE1qSWxNMEVsTlVJbE1qSjBiQ1V5TWlVeVF5VXlNblJ5SlRJeUpUSkRKVEl5WW5JbE1qSWxNa01sTWpKaWJDVXlNaVUxUkNVeVF5VXlNbVJoZEdGQmRIUnlhV0oxZEdWekpUSXlKVE5CSlRWQ0pUZENKVEl5YVdRbE1qSWxNMEVsTWpJeE5HUmxNVEZrTW1SbE5qRXhOU1V5TWlVeVF5VXlNbU5oZEdWbmIzSjVKVEl5SlROQkpUSXlaR1ZtWVhWc2RDVXlNaVV5UXlVeU1tNWhiV1VsTWpJbE0wRWxNaklsUlRVbFFrRWxPRVlsUlRVbE9FWWxRamNsTWpJbE1rTWxNakoyWVd4MVpTVXlNaVV6UVNVeU1pVXlNaVV5UXlVeU1uUjVjR1VsTWpJbE0wRWxNakp1ZFcxaVpYSWxNaklsTjBRbE1rTWxOMElsTWpKcFpDVXlNaVV6UVNVeU1qRTBaR1V4TVdReVpHVTJaamcySlRJeUpUSkRKVEl5WTJGMFpXZHZjbmtsTWpJbE0wRWxNakprWldaaGRXeDBKVEl5SlRKREpUSXlibUZ0WlNVeU1pVXpRU1V5TWlWRk5TVTVNQ1U0UkNWRk55VkJOeVZDTUNVeU1pVXlReVV5TW5aaGJIVmxKVEl5SlROQkpUSXlKVEl5SlRKREpUSXlkSGx3WlNVeU1pVXpRU1V5TW5OMGNtbHVaeVV5TWlVM1JDVXlReVUzUWlVeU1tbGtKVEl5SlROQkpUSXlNVFJrWlRFeFpESmtaVFl6TWpjbE1qSWxNa01sTWpKallYUmxaMjl5ZVNVeU1pVXpRU1V5TW1SbFptRjFiSFFsTWpJbE1rTWxNakp1WVcxbEpUSXlKVE5CSlRJeUpVVTJKVGc1SlRnd0pVVTJKVGxESlRnNUpVVTRKVGd3SlRnMUpUSXlKVEpESlRJeWRtRnNkV1VsTWpJbE0wRWxNaklsTWpJbE1rTWxNakowZVhCbEpUSXlKVE5CSlRJeWMzUnlhVzVuSlRJeUpUZEVKVEpESlRkQ0pUSXlhV1FsTWpJbE0wRWxNakl4TkdSbE1URmtNbVJsTmpBd055VXlNaVV5UXlVeU1tTmhkR1ZuYjNKNUpUSXlKVE5CSlRJeVpHVm1ZWFZzZENVeU1pVXlReVV5TW01aGJXVWxNaklsTTBFbE1qSWxSVGdsUWtZbE9VVWxSVFlsT0VVbFFUVWxNaklsTWtNbE1qSjJZV3gxWlNVeU1pVXpRU1V5TWlVeU1pVXlReVV5TW5SNWNHVWxNaklsTTBFbE1qSnNhVzVySlRJeUpUZEVKVEpESlRkQ0pUSXlhV1FsTWpJbE0wRWxNakl4TkdSbE1URmtNbVJsTm1RM05DVXlNaVV5UXlVeU1tTmhkR1ZuYjNKNUpUSXlKVE5CSlRJeVpHVm1ZWFZzZENVeU1pVXlReVV5TW01aGJXVWxNaklsTTBFbE1qSWxSVFFsUWtVbFFrWWxSVGNsUVVNbFFrRWxNaklsTWtNbE1qSjJZV3gxWlNVeU1pVXpRU1V5TWlVeU1pVXlReVV5TW5SNWNHVWxNaklsTTBFbE1qSnpkSEpwYm1jbE1qSWxOMFFsTWtNbE4wSWxNakpwWkNVeU1pVXpRU1V5TWpFMFpHVXhNV1F5WkdVMk1qVTRKVEl5SlRKREpUSXlZMkYwWldkdmNua2xNaklsTTBFbE1qSmtaV1poZFd4MEpUSXlKVEpESlRJeWJtRnRaU1V5TWlVelFTVXlNaVZGTmlVNE9DVTVNQ1ZGTmlVNVF5VkJReVV5TWlVeVF5VXlNblpoYkhWbEpUSXlKVE5CSlRJeUpUSXlKVEpESlRJeWRIbHdaU1V5TWlVelFTVXlNbTUxYldKbGNpVXlNaVUzUkNVeVF5VTNRaVV5TW1sa0pUSXlKVE5CSlRJeU1UUmtaVEV4WkRKa1pUWTRNRFFsTWpJbE1rTWxNakpqWVhSbFoyOXllU1V5TWlVelFTVXlNbVJsWm1GMWJIUWxNaklsTWtNbE1qSnVZVzFsSlRJeUpUTkJKVEl5SlVVMkpUazNKVUkySlVVNUpUazNKVUkwSlRJeUpUSkRKVEl5ZG1Gc2RXVWxNaklsTTBFbE1qSWxNaklsTWtNbE1qSjBlWEJsSlRJeUpUTkJKVEl5Ym5WdFltVnlKVEl5SlRkRUpUSkRKVGRDSlRJeWFXUWxNaklsTTBFbE1qSXhOR1JsTVRGa01tUmxOalUyTmlVeU1pVXlReVV5TW1OaGRHVm5iM0o1SlRJeUpUTkJKVEl5WkdWbVlYVnNkQ1V5TWlVeVF5VXlNbTVoYldVbE1qSWxNMEVsTWpJbFJUa2xPRE1sUVRnbFJUa2xPVGNsUVRnbE1qSWxNa01sTWpKMllXeDFaU1V5TWlVelFTVXlNaVV5TWlVeVF5VXlNblI1Y0dVbE1qSWxNMEVsTWpKemRISnBibWNsTWpJbE4wUWxNa01sTjBJbE1qSnBaQ1V5TWlVelFTVXlNakUwWkdVeE1XUXlaR1UyTmpCaEpUSXlKVEpESlRJeVkyRjBaV2R2Y25rbE1qSWxNMEVsTWpKa1pXWmhkV3gwSlRJeUpUSkRKVEl5Ym1GdFpTVXlNaVV6UVNVeU1pVkZPQ1ZDUlNVNU15VkZOU1U0TlNWQk5TVXlNaVV5UXlVeU1uWmhiSFZsSlRJeUpUTkJKVEl5SlRJeUpUSkRKVEl5ZEhsd1pTVXlNaVV6UVNVeU1uTjBjbWx1WnlVeU1pVTNSQ1V5UXlVM1FpVXlNbWxrSlRJeUpUTkJKVEl5TVRSa1pURXhaREprWlRZeE5HSWxNaklsTWtNbE1qSmpZWFJsWjI5eWVTVXlNaVV6UVNVeU1tUmxabUYxYkhRbE1qSWxNa01sTWpKdVlXMWxKVEl5SlROQkpUSXlKVVU0SlVKRkpUa3pKVVUxSlRnM0pVSkJKVEl5SlRKREpUSXlkbUZzZFdVbE1qSWxNMEVsTWpJbE1qSWxNa01sTWpKMGVYQmxKVEl5SlROQkpUSXljM1J5YVc1bkpUSXlKVGRFSlRKREpUZENKVEl5YVdRbE1qSWxNMEVsTWpJeE5HUmxNVEZrTW1SbE5tUm1NaVV5TWlVeVF5VXlNbU5oZEdWbmIzSjVKVEl5SlROQkpUSXlaR1ZtWVhWc2RDVXlNaVV5UXlVeU1tNWhiV1VsTWpJbE0wRWxNaklsUlRrbFFUTWxPRVVsUlRrbE9Ua2xRVGtsTWpJbE1rTWxNakoyWVd4MVpTVXlNaVV6UVNVeU1pVXlNaVV5UXlVeU1uUjVjR1VsTWpJbE0wRWxNakp6ZEhKcGJtY2xNaklsTjBRbE1rTWxOMElsTWpKcFpDVXlNaVV6UVNVeU1qRTBaR1V4TVdReVpHVTJaRFZrSlRJeUpUSkRKVEl5WTJGMFpXZHZjbmtsTWpJbE0wRWxNakprWldaaGRXeDBKVEl5SlRKREpUSXlibUZ0WlNVeU1pVXpRU1V5TWlWRk5TVkJOQ1U0TnlWRk5pVkNNeVZCT0NVeU1pVXlReVV5TW5aaGJIVmxKVEl5SlROQkpUSXlKVEl5SlRKREpUSXlkSGx3WlNVeU1pVXpRU1V5TW5OMGNtbHVaeVV5TWlVM1JDVTFSQ1V5UXlVeU1uTm9ZWEJsVTNSNWJHVWxNaklsTTBFbE4wSWxNakpoYkhCb1lTVXlNaVV6UVRFbE4wUWxNa01sTWpKcFpDVXlNaVV6UVNVeU1qRTBaR1V4TVdReVlqTXhOakpqSlRJeUpUSkRKVEl5WVc1amFHOXljeVV5TWlVelFTVTFRaVUzUWlVeU1ua2xNaklsTTBFbE1qSXdKVEl5SlRKREpUSXllQ1V5TWlVelFTVXlNbmNsTWtZeUpUSXlKVGRFSlRKREpUZENKVEl5ZVNVeU1pVXpRU1V5TW1nbE1qSWxNa01sTWpKNEpUSXlKVE5CSlRJeWR5VXlSaklsTWpJbE4wUWxNa01sTjBJbE1qSjVKVEl5SlROQkpUSXlhQ1V5UmpJbE1qSWxNa01sTWpKNEpUSXlKVE5CSlRJeU1DVXlNaVUzUkNVeVF5VTNRaVV5TW5rbE1qSWxNMEVsTWpKb0pUSkdNaVV5TWlVeVF5VXlNbmdsTWpJbE0wRWxNakozSlRJeUpUZEVKVFZFSlRKREpUSXlZMkYwWldkdmNua2xNaklsTTBFbE1qSm1iRzkzSlRJeUpUSkRKVEl5ZEdsMGJHVWxNaklsTTBFbE1qSWxSVFlsUWpVbE9ERWxSVGNsUVRnbE9FSWxNaklsTWtNbE1qSnVZVzFsSlRJeUpUTkJKVEl5Y0hKdlkyVnpjeVV5TWlVeVF5VXlNbVpwYkd4VGRIbHNaU1V5TWlVelFTVTNRaVUzUkNVeVF5VXlNbkJoZEdnbE1qSWxNMEVsTlVJbE4wSWxNakpoWTNScGIyNXpKVEl5SlROQkpUVkNKVGRDSlRJeVlXTjBhVzl1SlRJeUpUTkJKVEl5Ylc5MlpTVXlNaVV5UXlVeU1ua2xNaklsTTBFbE1qSXdKVEl5SlRKREpUSXllQ1V5TWlVelFTVXlNakFsTWpJbE4wUWxNa01sTjBJbE1qSmhZM1JwYjI0bE1qSWxNMEVsTWpKc2FXNWxKVEl5SlRKREpUSXllU1V5TWlVelFTVXlNakFsTWpJbE1rTWxNako0SlRJeUpUTkJKVEl5ZHlVeU1pVTNSQ1V5UXlVM1FpVXlNbUZqZEdsdmJpVXlNaVV6UVNVeU1teHBibVVsTWpJbE1rTWxNako1SlRJeUpUTkJKVEl5YUNVeU1pVXlReVV5TW5nbE1qSWxNMEVsTWpKM0pUSXlKVGRFSlRKREpUZENKVEl5WVdOMGFXOXVKVEl5SlROQkpUSXliR2x1WlNVeU1pVXlReVV5TW5rbE1qSWxNMEVsTWpKb0pUSXlKVEpESlRJeWVDVXlNaVV6UVNVeU1qQWxNaklsTjBRbE1rTWxOMElsTWpKaFkzUnBiMjRsTWpJbE0wRWxNakpqYkc5elpTVXlNaVUzUkNVMVJDVTNSQ1UxUkNVeVF5VXlNbXh2WTJ0bFpDVXlNaVV6UVdaaGJITmxKVEpESlRJeVozSnZkWEFsTWpJbE0wRWxNaklsTWpJbE1rTWxNakp3Y205d2N5VXlNaVV6UVNVM1FpVXlNbmNsTWpJbE0wRXhNRE1sTWtNbE1qSjVKVEl5SlROQk16azVKVEpESlRJeWFDVXlNaVV6UVRVeEpUSkRKVEl5WVc1bmJHVWxNaklsTTBFd0pUSkRKVEl5ZUNVeU1pVXpRVEl4TWk0MUpUSkRKVEl5ZW1sdVpHVjRKVEl5SlROQk1UQWxOMFFsTjBRbE1rTWxNakl4TkdSbE1USXpZV0U1WmpBMllTVXlNaVV6UVNVM1FpVXlNblJsZUhSQ2JHOWpheVV5TWlVelFTVTFRaVUzUWlVeU1uQnZjMmwwYVc5dUpUSXlKVE5CSlRkQ0pUSXlkeVV5TWlVelFTVXlNbmN0TWpBbE1qSWxNa01sTWpKNUpUSXlKVE5CTUNVeVF5VXlNbWdsTWpJbE0wRWxNakpvSlRJeUpUSkRKVEl5ZUNVeU1pVXpRVEV3SlRkRUpUSkRKVEl5ZEdWNGRDVXlNaVV6UVNVeU1pVkZPU1U0TUNVNE1DVkZOU1U0TnlWQ1FTVkZOeVZDTXlWQ1FpVkZOeVZDUWlVNVJpVXlNaVUzUkNVMVJDVXlReVV5TW14cGJtVlRkSGxzWlNVeU1pVXpRU1UzUWlVM1JDVXlReVV5TW14cGJtc2xNaklsTTBFbE1qSWxNaklsTWtNbE1qSmphR2xzWkhKbGJpVXlNaVV6UVNVMVFpVTFSQ1V5UXlVeU1uQmhjbVZ1ZENVeU1pVXpRU1V5TWlVeU1pVXlReVV5TW1GMGRISnBZblYwWlNVeU1pVXpRU1UzUWlVeU1teHBibXRoWW14bEpUSXlKVE5CZEhKMVpTVXlReVV5TW5acGMybGliR1VsTWpJbE0wRjBjblZsSlRKREpUSXlZMjl1ZEdGcGJtVnlKVEl5SlROQlptRnNjMlVsTWtNbE1qSnliM1JoZEdGaWJHVWxNaklsTTBGMGNuVmxKVEpESlRJeWJXRnlhMlZ5VDJabWMyVjBKVEl5SlROQk5TVXlReVV5TW1OdmJHeGhjSE5oWW14bEpUSXlKVE5CWm1Gc2MyVWxNa01sTWpKamIyeHNZWEJ6WldRbE1qSWxNMEZtWVd4elpTVTNSQ1V5UXlVeU1tWnZiblJUZEhsc1pTVXlNaVV6UVNVM1FpVXlNbk5wZW1VbE1qSWxNMEV4TXlVM1JDVXlReVV5TW5KbGMybDZaVVJwY2lVeU1pVXpRU1UxUWlVeU1uUnNKVEl5SlRKREpUSXlkSElsTWpJbE1rTWxNakppY2lVeU1pVXlReVV5TW1Kc0pUSXlKVFZFSlRKREpUSXlaR0YwWVVGMGRISnBZblYwWlhNbE1qSWxNMEVsTlVJbE4wSWxNakpwWkNVeU1pVXpRU1V5TWpFMFpHVXhNak5oWVRsbU16STRKVEl5SlRKREpUSXlZMkYwWldkdmNua2xNaklsTTBFbE1qSmtaV1poZFd4MEpUSXlKVEpESlRJeWJtRnRaU1V5TWlVelFTVXlNaVZGTlNWQ1FTVTRSaVZGTlNVNFJpVkNOeVV5TWlVeVF5VXlNblpoYkhWbEpUSXlKVE5CSlRJeUpUSXlKVEpESlRJeWRIbHdaU1V5TWlVelFTVXlNbTUxYldKbGNpVXlNaVUzUkNVeVF5VTNRaVV5TW1sa0pUSXlKVE5CSlRJeU1UUmtaVEV5TTJGaE9XWXpaamNsTWpJbE1rTWxNakpqWVhSbFoyOXllU1V5TWlVelFTVXlNbVJsWm1GMWJIUWxNaklsTWtNbE1qSnVZVzFsSlRJeUpUTkJKVEl5SlVVMUpUa3dKVGhFSlVVM0pVRTNKVUl3SlRJeUpUSkRKVEl5ZG1Gc2RXVWxNaklsTTBFbE1qSWxNaklsTWtNbE1qSjBlWEJsSlRJeUpUTkJKVEl5YzNSeWFXNW5KVEl5SlRkRUpUSkRKVGRDSlRJeWFXUWxNaklsTTBFbE1qSXhOR1JsTVRJellXRTVabUkyTkNVeU1pVXlReVV5TW1OaGRHVm5iM0o1SlRJeUpUTkJKVEl5WkdWbVlYVnNkQ1V5TWlVeVF5VXlNbTVoYldVbE1qSWxNMEVsTWpJbFJUWWxPRGtsT0RBbFJUWWxPVU1sT0RrbFJUZ2xPREFsT0RVbE1qSWxNa01sTWpKMllXeDFaU1V5TWlVelFTVXlNaVV5TWlVeVF5VXlNblI1Y0dVbE1qSWxNMEVsTWpKemRISnBibWNsTWpJbE4wUWxNa01sTjBJbE1qSnBaQ1V5TWlVelFTVXlNakUwWkdVeE1qTmhZVGxtTkRSa0pUSXlKVEpESlRJeVkyRjBaV2R2Y25rbE1qSWxNMEVsTWpKa1pXWmhkV3gwSlRJeUpUSkRKVEl5Ym1GdFpTVXlNaVV6UVNVeU1pVkZPQ1ZDUmlVNVJTVkZOaVU0UlNWQk5TVXlNaVV5UXlVeU1uWmhiSFZsSlRJeUpUTkJKVEl5SlRJeUpUSkRKVEl5ZEhsd1pTVXlNaVV6UVNVeU1teHBibXNsTWpJbE4wUWxNa01sTjBJbE1qSnBaQ1V5TWlVelFTVXlNakUwWkdVeE1qTmhZVGxtTldFNEpUSXlKVEpESlRJeVkyRjBaV2R2Y25rbE1qSWxNMEVsTWpKa1pXWmhkV3gwSlRJeUpUSkRKVEl5Ym1GdFpTVXlNaVV6UVNVeU1pVkZOQ1ZDUlNWQ1JpVkZOeVZCUXlWQ1FTVXlNaVV5UXlVeU1uWmhiSFZsSlRJeUpUTkJKVEl5SlRJeUpUSkRKVEl5ZEhsd1pTVXlNaVV6UVNVeU1uTjBjbWx1WnlVeU1pVTNSQ1V5UXlVM1FpVXlNbWxrSlRJeUpUTkJKVEl5TVRSa1pURXlNMkZoT1daa01UWWxNaklsTWtNbE1qSmpZWFJsWjI5eWVTVXlNaVV6UVNVeU1tUmxabUYxYkhRbE1qSWxNa01sTWpKdVlXMWxKVEl5SlROQkpUSXlKVVUySlRnNEpUa3dKVVUySlRsREpVRkRKVEl5SlRKREpUSXlkbUZzZFdVbE1qSWxNMEVsTWpJbE1qSWxNa01sTWpKMGVYQmxKVEl5SlROQkpUSXliblZ0WW1WeUpUSXlKVGRFSlRKREpUZENKVEl5YVdRbE1qSWxNMEVsTWpJeE5HUmxNVEl6WVdFNVptUXpPU1V5TWlVeVF5VXlNbU5oZEdWbmIzSjVKVEl5SlROQkpUSXlaR1ZtWVhWc2RDVXlNaVV5UXlVeU1tNWhiV1VsTWpJbE0wRWxNaklsUlRZbE9UY2xRallsUlRrbE9UY2xRalFsTWpJbE1rTWxNakoyWVd4MVpTVXlNaVV6UVNVeU1pVXlNaVV5UXlVeU1uUjVjR1VsTWpJbE0wRWxNakp1ZFcxaVpYSWxNaklsTjBRbE1rTWxOMElsTWpKcFpDVXlNaVV6UVNVeU1qRTBaR1V4TWpOaFlUbG1ZamhrSlRJeUpUSkRKVEl5WTJGMFpXZHZjbmtsTWpJbE0wRWxNakprWldaaGRXeDBKVEl5SlRKREpUSXlibUZ0WlNVeU1pVXpRU1V5TWlWRk9TVTRNeVZCT0NWRk9TVTVOeVZCT0NVeU1pVXlReVV5TW5aaGJIVmxKVEl5SlROQkpUSXlKVEl5SlRKREpUSXlkSGx3WlNVeU1pVXpRU1V5TW5OMGNtbHVaeVV5TWlVM1JDVXlReVUzUWlVeU1tbGtKVEl5SlROQkpUSXlNVFJrWlRFeU0yRmhPV1pqTjJZbE1qSWxNa01sTWpKallYUmxaMjl5ZVNVeU1pVXpRU1V5TW1SbFptRjFiSFFsTWpJbE1rTWxNakp1WVcxbEpUSXlKVE5CSlRJeUpVVTRKVUpGSlRrekpVVTFKVGcxSlVFMUpUSXlKVEpESlRJeWRtRnNkV1VsTWpJbE0wRWxNaklsTWpJbE1rTWxNakowZVhCbEpUSXlKVE5CSlRJeWMzUnlhVzVuSlRJeUpUZEVKVEpESlRkQ0pUSXlhV1FsTWpJbE0wRWxNakl4TkdSbE1USXpZV0U1Wm1OalpTVXlNaVV5UXlVeU1tTmhkR1ZuYjNKNUpUSXlKVE5CSlRJeVpHVm1ZWFZzZENVeU1pVXlReVV5TW01aGJXVWxNaklsTTBFbE1qSWxSVGdsUWtVbE9UTWxSVFVsT0RjbFFrRWxNaklsTWtNbE1qSjJZV3gxWlNVeU1pVXpRU1V5TWlVeU1pVXlReVV5TW5SNWNHVWxNaklsTTBFbE1qSnpkSEpwYm1jbE1qSWxOMFFsTWtNbE4wSWxNakpwWkNVeU1pVXpRU1V5TWpFMFpHVXhNak5oWVRsbU1EVWxNaklsTWtNbE1qSmpZWFJsWjI5eWVTVXlNaVV6UVNVeU1tUmxabUYxYkhRbE1qSWxNa01sTWpKdVlXMWxKVEl5SlROQkpUSXlKVVU1SlVFekpUaEZKVVU1SlRrNUpVRTVKVEl5SlRKREpUSXlkbUZzZFdVbE1qSWxNMEVsTWpJbE1qSWxNa01sTWpKMGVYQmxKVEl5SlROQkpUSXljM1J5YVc1bkpUSXlKVGRFSlRKREpUZENKVEl5YVdRbE1qSWxNMEVsTWpJeE5HUmxNVEl6WVdFNVptVXpNU1V5TWlVeVF5VXlNbU5oZEdWbmIzSjVKVEl5SlROQkpUSXlaR1ZtWVhWc2RDVXlNaVV5UXlVeU1tNWhiV1VsTWpJbE0wRWxNaklsUlRVbFFUUWxPRGNsUlRZbFFqTWxRVGdsTWpJbE1rTWxNakoyWVd4MVpTVXlNaVV6UVNVeU1pVXlNaVV5UXlVeU1uUjVjR1VsTWpJbE0wRWxNakp6ZEhKcGJtY2xNaklsTjBRbE5VUWxNa01sTWpKemFHRndaVk4wZVd4bEpUSXlKVE5CSlRkQ0pUSXlZV3h3YUdFbE1qSWxNMEV4SlRkRUpUSkRKVEl5YVdRbE1qSWxNMEVsTWpJeE5HUmxNVEl6WVdFNVpqQTJZU1V5TWlVeVF5VXlNbUZ1WTJodmNuTWxNaklsTTBFbE5VSWxOMElsTWpKNUpUSXlKVE5CSlRJeU1DVXlNaVV5UXlVeU1uZ2xNaklsTTBFbE1qSjNKVEpHTWlVeU1pVTNSQ1V5UXlVM1FpVXlNbmtsTWpJbE0wRWxNakpvSlRJeUpUSkRKVEl5ZUNVeU1pVXpRU1V5TW5jbE1rWXlKVEl5SlRkRUpUSkRKVGRDSlRJeWVTVXlNaVV6UVNVeU1tZ2xNa1l5SlRJeUpUSkRKVEl5ZUNVeU1pVXpRU1V5TWpBbE1qSWxOMFFsTWtNbE4wSWxNako1SlRJeUpUTkJKVEl5YUNVeVJqSWxNaklsTWtNbE1qSjRKVEl5SlROQkpUSXlkeVV5TWlVM1JDVTFSQ1V5UXlVeU1tTmhkR1ZuYjNKNUpUSXlKVE5CSlRJeVpteHZkeVV5TWlVeVF5VXlNblJwZEd4bEpUSXlKVE5CSlRJeUpVVTFKVUpESlRnd0pVVTFKVUUzSlRoQ0pUSkdKVVUzSlVKQ0pUa3pKVVUySlRsRUpUbEdKVEl5SlRKREpUSXlibUZ0WlNVeU1pVXpRU1V5TW5SbGNtMXBibUYwYjNJbE1qSWxNa01sTWpKbWFXeHNVM1I1YkdVbE1qSWxNMEVsTjBJbE1qSjBlWEJsSlRJeUpUTkJKVEl5YzI5c2FXUWxNaklsTWtNbE1qSmpiMnh2Y2lVeU1pVXpRU1V5TWpJeE5DVXlRekl5TXlVeVF6SXlOU1V5TWlVM1JDVXlReVV5TW5CaGRHZ2xNaklsTTBFbE5VSWxOMElsTWpKaFkzUnBiMjV6SlRJeUpUTkJKVFZDSlRkQ0pUSXlZV04wYVc5dUpUSXlKVE5CSlRJeWJXOTJaU1V5TWlVeVF5VXlNbmtsTWpJbE0wRWxNakl3SlRJeUpUSkRKVEl5ZUNVeU1pVXpRU1V5TWsxaGRHZ3ViV2x1S0hjbE1rTm9LU1V5UmpNbE1qSWxOMFFsTWtNbE4wSWxNakpoWTNScGIyNGxNaklsTTBFbE1qSnNhVzVsSlRJeUpUSkRKVEl5ZVNVeU1pVXpRU1V5TWpBbE1qSWxNa01sTWpKNEpUSXlKVE5CSlRJeWR5MU5ZWFJvTG0xcGJpaDNKVEpEYUNrbE1rWXpKVEl5SlRkRUpUSkRKVGRDSlRJeVlXTjBhVzl1SlRJeUpUTkJKVEl5WTNWeWRtVWxNaklsTWtNbE1qSjVNU1V5TWlVelFTVXlNakFsTWpJbE1rTWxNako1TWlVeU1pVXpRU1V5TW1nbE1qSWxNa01sTWpKNE1pVXlNaVV6UVNVeU1uY2xNa0pOWVhSb0xtMXBiaWgzSlRKRGFDa2xNa1l6SlRKR015VXlNaVV5UXlVeU1ua2xNaklsTTBFbE1qSm9KVEl5SlRKREpUSXllREVsTWpJbE0wRWxNakozSlRKQ1RXRjBhQzV0YVc0b2R5VXlRMmdwSlRKR015VXlSak1sTWpJbE1rTWxNako0SlRJeUpUTkJKVEl5ZHkxTllYUm9MbTFwYmloM0pUSkRhQ2tsTWtZekpUSXlKVGRFSlRKREpUZENKVEl5WVdOMGFXOXVKVEl5SlROQkpUSXliR2x1WlNVeU1pVXlReVV5TW5rbE1qSWxNMEVsTWpKb0pUSXlKVEpESlRJeWVDVXlNaVV6UVNVeU1rMWhkR2d1YldsdUtIY2xNa05vS1NVeVJqTWxNaklsTjBRbE1rTWxOMElsTWpKaFkzUnBiMjRsTWpJbE0wRWxNakpqZFhKMlpTVXlNaVV5UXlVeU1ua3hKVEl5SlROQkpUSXlhQ1V5TWlVeVF5VXlNbmt5SlRJeUpUTkJKVEl5TUNVeU1pVXlReVV5TW5neUpUSXlKVE5CSlRJeUxVMWhkR2d1YldsdUtIY2xNa05vS1NVeVJqTWxNa1l6SlRJeUpUSkRKVEl5ZVNVeU1pVXpRU1V5TWpBbE1qSWxNa01sTWpKNE1TVXlNaVV6UVNVeU1pMU5ZWFJvTG0xcGJpaDNKVEpEYUNrbE1rWXpKVEpHTXlVeU1pVXlReVV5TW5nbE1qSWxNMEVsTWpKTllYUm9MbTFwYmloM0pUSkRhQ2tsTWtZekpUSXlKVGRFSlRKREpUZENKVEl5WVdOMGFXOXVKVEl5SlROQkpUSXlZMnh2YzJVbE1qSWxOMFFsTlVRbE4wUWxOVVFsTWtNbE1qSnNiMk5yWldRbE1qSWxNMEZtWVd4elpTVXlReVV5TW1keWIzVndKVEl5SlROQkpUSXlKVEl5SlRKREpUSXljSEp2Y0hNbE1qSWxNMEVsTjBJbE1qSjNKVEl5SlROQk1UQXdKVEpESlRJeWVTVXlNaVV6UVRZM09TVXlReVV5TW1nbE1qSWxNMEUwTnlVeVF5VXlNbUZ1WjJ4bEpUSXlKVE5CTUNVeVF5VXlNbmdsTWpJbE0wRXlNVFFsTWtNbE1qSjZhVzVrWlhnbE1qSWxNMEV5T1NVM1JDVTNSQ1V5UXlVeU1qRTBaR1V4TVRoaVpUTTVZalVsTWpJbE0wRWxOMElsTWpKMFpYaDBRbXh2WTJzbE1qSWxNMEVsTlVJbE4wSWxNakp3YjNOcGRHbHZiaVV5TWlVelFTVTNRaVV5TW5jbE1qSWxNMEVsTWpKM0xUSXdKVEl5SlRKREpUSXlhQ1V5TWlVelFTVXlNbWdsTWpJbE1rTWxNako1SlRJeUpUTkJNQ1V5UXlVeU1uZ2xNaklsTTBFeE1DVTNSQ1V5UXlVeU1uUmxlSFFsTWpJbE0wRWxNaklsUlRnbFFrWWxPVUlsUlRVbE9EVWxRVFVsUlRVbFFrTWxPREFsUlRVbFFUY2xPRUlsUlRjbE9UVWxPRU1sUlRrbE9VUWxRVElsTWpJbE4wUWxOVVFsTWtNbE1qSnNhVzVsVTNSNWJHVWxNaklsTTBFbE4wSWxOMFFsTWtNbE1qSnNhVzVySlRJeUpUTkJKVEl5SlRJeUpUSkRKVEl5WTJocGJHUnlaVzRsTWpJbE0wRWxOVUlsTlVRbE1rTWxNakp3WVhKbGJuUWxNaklsTTBFbE1qSWxNaklsTWtNbE1qSmhkSFJ5YVdKMWRHVWxNaklsTTBFbE4wSWxNakpzYVc1cllXSnNaU1V5TWlVelFYUnlkV1VsTWtNbE1qSjJhWE5wWW14bEpUSXlKVE5CZEhKMVpTVXlReVV5TW1OdmJuUmhhVzVsY2lVeU1pVXpRV1poYkhObEpUSkRKVEl5Y205MFlYUmhZbXhsSlRJeUpUTkJkSEoxWlNVeVF5VXlNbTFoY210bGNrOW1abk5sZENVeU1pVXpRVFVsTWtNbE1qSmpiMnhzWVhCellXSnNaU1V5TWlVelFXWmhiSE5sSlRKREpUSXlZMjlzYkdGd2MyVmtKVEl5SlROQlptRnNjMlVsTjBRbE1rTWxNakptYjI1MFUzUjViR1VsTWpJbE0wRWxOMElsTjBRbE1rTWxNakp5WlhOcGVtVkVhWElsTWpJbE0wRWxOVUlsTWpKMGJDVXlNaVV5UXlVeU1uUnlKVEl5SlRKREpUSXlZbklsTWpJbE1rTWxNakppYkNVeU1pVTFSQ1V5UXlVeU1tUmhkR0ZCZEhSeWFXSjFkR1Z6SlRJeUpUTkJKVFZDSlRkQ0pUSXlhV1FsTWpJbE0wRWxNakl4TkdSbE1URTRZbVV6WVRZd09TVXlNaVV5UXlVeU1tTmhkR1ZuYjNKNUpUSXlKVE5CSlRJeVpHVm1ZWFZzZENVeU1pVXlReVV5TW01aGJXVWxNaklsTTBFbE1qSWxSVFVsUWtFbE9FWWxSVFVsT0VZbFFqY2xNaklsTWtNbE1qSjJZV3gxWlNVeU1pVXpRU1V5TWlVeU1pVXlReVV5TW5SNWNHVWxNaklsTTBFbE1qSnVkVzFpWlhJbE1qSWxOMFFsTWtNbE4wSWxNakpwWkNVeU1pVXpRU1V5TWpFMFpHVXhNVGhpWlROaFpUSmxKVEl5SlRKREpUSXlZMkYwWldkdmNua2xNaklsTTBFbE1qSmtaV1poZFd4MEpUSXlKVEpESlRJeWJtRnRaU1V5TWlVelFTVXlNaVZGTlNVNU1DVTRSQ1ZGTnlWQk55VkNNQ1V5TWlVeVF5VXlNblpoYkhWbEpUSXlKVE5CSlRJeUpUSXlKVEpESlRJeWRIbHdaU1V5TWlVelFTVXlNbk4wY21sdVp5VXlNaVUzUkNVeVF5VTNRaVV5TW1sa0pUSXlKVE5CSlRJeU1UUmtaVEV4T0dKbE0yRTBaalVsTWpJbE1rTWxNakpqWVhSbFoyOXllU1V5TWlVelFTVXlNbVJsWm1GMWJIUWxNaklsTWtNbE1qSnVZVzFsSlRJeUpUTkJKVEl5SlVVMkpUZzVKVGd3SlVVMkpUbERKVGc1SlVVNEpUZ3dKVGcxSlRJeUpUSkRKVEl5ZG1Gc2RXVWxNaklsTTBFbE1qSWxNaklsTWtNbE1qSjBlWEJsSlRJeUpUTkJKVEl5YzNSeWFXNW5KVEl5SlRkRUpUSkRKVGRDSlRJeWFXUWxNaklsTTBFbE1qSXhOR1JsTVRFNFltVXpZVE0xTXlVeU1pVXlReVV5TW1OaGRHVm5iM0o1SlRJeUpUTkJKVEl5WkdWbVlYVnNkQ1V5TWlVeVF5VXlNbTVoYldVbE1qSWxNMEVsTWpJbFJUZ2xRa1lsT1VVbFJUWWxPRVVsUVRVbE1qSWxNa01sTWpKMllXeDFaU1V5TWlVelFTVXlNaVV5TWlVeVF5VXlNblI1Y0dVbE1qSWxNMEVsTWpKc2FXNXJKVEl5SlRkRUpUSkRKVGRDSlRJeWFXUWxNaklsTTBFbE1qSXhOR1JsTVRFNFltVXpZekZqTVNVeU1pVXlReVV5TW1OaGRHVm5iM0o1SlRJeUpUTkJKVEl5WkdWbVlYVnNkQ1V5TWlVeVF5VXlNbTVoYldVbE1qSWxNMEVsTWpJbFJUUWxRa1VsUWtZbFJUY2xRVU1sUWtFbE1qSWxNa01sTWpKMllXeDFaU1V5TWlVelFTVXlNaVV5TWlVeVF5VXlNblI1Y0dVbE1qSWxNMEVsTWpKemRISnBibWNsTWpJbE4wUWxNa01sTjBJbE1qSnBaQ1V5TWlVelFTVXlNakUwWkdVeE1UaGlaVE5qWkRrNEpUSXlKVEpESlRJeVkyRjBaV2R2Y25rbE1qSWxNMEVsTWpKa1pXWmhkV3gwSlRJeUpUSkRKVEl5Ym1GdFpTVXlNaVV6UVNVeU1pVkZOaVU0T0NVNU1DVkZOaVU1UXlWQlF5VXlNaVV5UXlVeU1uWmhiSFZsSlRJeUpUTkJKVEl5SlRJeUpUSkRKVEl5ZEhsd1pTVXlNaVV6UVNVeU1tNTFiV0psY2lVeU1pVTNSQ1V5UXlVM1FpVXlNbWxrSlRJeUpUTkJKVEl5TVRSa1pURXhPR0psTTJNd1pXUWxNaklsTWtNbE1qSmpZWFJsWjI5eWVTVXlNaVV6UVNVeU1tUmxabUYxYkhRbE1qSWxNa01sTWpKdVlXMWxKVEl5SlROQkpUSXlKVVUySlRrM0pVSTJKVVU1SlRrM0pVSTBKVEl5SlRKREpUSXlkbUZzZFdVbE1qSWxNMEVsTWpJbE1qSWxNa01sTWpKMGVYQmxKVEl5SlROQkpUSXliblZ0WW1WeUpUSXlKVGRFSlRKREpUZENKVEl5YVdRbE1qSWxNMEVsTWpJeE5HUmxNVEU0WW1Vell6TTFZeVV5TWlVeVF5VXlNbU5oZEdWbmIzSjVKVEl5SlROQkpUSXlaR1ZtWVhWc2RDVXlNaVV5UXlVeU1tNWhiV1VsTWpJbE0wRWxNaklsUlRrbE9ETWxRVGdsUlRrbE9UY2xRVGdsTWpJbE1rTWxNakoyWVd4MVpTVXlNaVV6UVNVeU1pVXlNaVV5UXlVeU1uUjVjR1VsTWpJbE0wRWxNakp6ZEhKcGJtY2xNaklsTjBRbE1rTWxOMElsTWpKcFpDVXlNaVV6UVNVeU1qRTBaR1V4TVRoaVpUTmpPRFEySlRJeUpUSkRKVEl5WTJGMFpXZHZjbmtsTWpJbE0wRWxNakprWldaaGRXeDBKVEl5SlRKREpUSXlibUZ0WlNVeU1pVXpRU1V5TWlWRk9DVkNSU1U1TXlWRk5TVTROU1ZCTlNVeU1pVXlReVV5TW5aaGJIVmxKVEl5SlROQkpUSXlKVEl5SlRKREpUSXlkSGx3WlNVeU1pVXpRU1V5TW5OMGNtbHVaeVV5TWlVM1JDVXlReVUzUWlVeU1tbGtKVEl5SlROQkpUSXlNVFJrWlRFeE9HSmxNMk01SlRJeUpUSkRKVEl5WTJGMFpXZHZjbmtsTWpJbE0wRWxNakprWldaaGRXeDBKVEl5SlRKREpUSXlibUZ0WlNVeU1pVXpRU1V5TWlWRk9DVkNSU1U1TXlWRk5TVTROeVZDUVNVeU1pVXlReVV5TW5aaGJIVmxKVEl5SlROQkpUSXlKVEl5SlRKREpUSXlkSGx3WlNVeU1pVXpRU1V5TW5OMGNtbHVaeVV5TWlVM1JDVXlReVUzUWlVeU1tbGtKVEl5SlROQkpUSXlNVFJrWlRFeE9HSmxNMk13T0dFbE1qSWxNa01sTWpKallYUmxaMjl5ZVNVeU1pVXpRU1V5TW1SbFptRjFiSFFsTWpJbE1rTWxNakp1WVcxbEpUSXlKVE5CSlRJeUpVVTVKVUV6SlRoRkpVVTVKVGs1SlVFNUpUSXlKVEpESlRJeWRtRnNkV1VsTWpJbE0wRWxNaklsTWpJbE1rTWxNakowZVhCbEpUSXlKVE5CSlRJeWMzUnlhVzVuSlRJeUpUZEVKVEpESlRkQ0pUSXlhV1FsTWpJbE0wRWxNakl4TkdSbE1URTRZbVV6WXpWaU9DVXlNaVV5UXlVeU1tTmhkR1ZuYjNKNUpUSXlKVE5CSlRJeVpHVm1ZWFZzZENVeU1pVXlReVV5TW01aGJXVWxNaklsTTBFbE1qSWxSVFVsUVRRbE9EY2xSVFlsUWpNbFFUZ2xNaklsTWtNbE1qSjJZV3gxWlNVeU1pVXpRU1V5TWlVeU1pVXlReVV5TW5SNWNHVWxNaklsTTBFbE1qSnpkSEpwYm1jbE1qSWxOMFFsTlVRbE1rTWxNakp6YUdGd1pWTjBlV3hsSlRJeUpUTkJKVGRDSlRJeVlXeHdhR0VsTWpJbE0wRXhKVGRFSlRKREpUSXlhV1FsTWpJbE0wRWxNakl4TkdSbE1URTRZbVV6T1dJMUpUSXlKVEpESlRJeVlXNWphRzl5Y3lVeU1pVXpRU1UxUWlVM1FpVXlNbmtsTWpJbE0wRWxNakl3SlRJeUpUSkRKVEl5ZUNVeU1pVXpRU1V5TW5jbE1rWXlKVEl5SlRkRUpUSkRKVGRDSlRJeWVTVXlNaVV6UVNVeU1tZ2xNaklsTWtNbE1qSjRKVEl5SlROQkpUSXlkeVV5UmpJbE1qSWxOMFFsTWtNbE4wSWxNako1SlRJeUpUTkJKVEl5YUNVeVJqSWxNaklsTWtNbE1qSjRKVEl5SlROQkpUSXlNQ1V5TWlVM1JDVXlReVUzUWlVeU1ua2xNaklsTTBFbE1qSm9KVEpHTWlVeU1pVXlReVV5TW5nbE1qSWxNMEVsTWpKM0pUSXlKVGRFSlRWRUpUSkRKVEl5ZEdsMGJHVWxNaklsTTBFbE1qSWxSVFlsUWpVbE9ERWxSVGNsUVRnbE9FSWxNaklsTWtNbE1qSmpZWFJsWjI5eWVTVXlNaVV6UVNVeU1tWnNiM2NsTWpJbE1rTWxNakp1WVcxbEpUSXlKVE5CSlRJeWNISnZZMlZ6Y3lVeU1pVXlReVV5TW5CaGRHZ2xNaklsTTBFbE5VSWxOMElsTWpKaFkzUnBiMjV6SlRJeUpUTkJKVFZDSlRkQ0pUSXlZV04wYVc5dUpUSXlKVE5CSlRJeWJXOTJaU1V5TWlVeVF5VXlNbmtsTWpJbE0wRWxNakl3SlRJeUpUSkRKVEl5ZUNVeU1pVXpRU1V5TWpBbE1qSWxOMFFsTWtNbE4wSWxNakpoWTNScGIyNGxNaklsTTBFbE1qSnNhVzVsSlRJeUpUSkRKVEl5ZVNVeU1pVXpRU1V5TWpBbE1qSWxNa01sTWpKNEpUSXlKVE5CSlRJeWR5VXlNaVUzUkNVeVF5VTNRaVV5TW1GamRHbHZiaVV5TWlVelFTVXlNbXhwYm1VbE1qSWxNa01sTWpKNUpUSXlKVE5CSlRJeWFDVXlNaVV5UXlVeU1uZ2xNaklsTTBFbE1qSjNKVEl5SlRkRUpUSkRKVGRDSlRJeVlXTjBhVzl1SlRJeUpUTkJKVEl5YkdsdVpTVXlNaVV5UXlVeU1ua2xNaklsTTBFbE1qSm9KVEl5SlRKREpUSXllQ1V5TWlVelFTVXlNakFsTWpJbE4wUWxNa01sTjBJbE1qSmhZM1JwYjI0bE1qSWxNMEVsTWpKamJHOXpaU1V5TWlVM1JDVTFSQ1UzUkNVMVJDVXlReVV5TW1acGJHeFRkSGxzWlNVeU1pVXpRU1UzUWlVM1JDVXlReVV5TW14dlkydGxaQ1V5TWlVelFXWmhiSE5sSlRKREpUSXlaM0p2ZFhBbE1qSWxNMEVsTWpJbE1qSWxNa01sTWpKd2NtOXdjeVV5TWlVelFTVTNRaVV5TW5jbE1qSWxNMEV4TVRNbE1rTWxNakpoYm1kc1pTVXlNaVV6UVRBbE1rTWxNakpvSlRJeUpUTkJORGdsTWtNbE1qSjVKVEl5SlROQk1qa3hMak16TXpNeU9ESTBOekEzTURNbE1rTWxNako2YVc1a1pYZ2xNaklsTTBFMkpUSkRKVEl5ZUNVeU1pVXpRVEk0T1M0MUpUZEVKVGRFSlRKREpUSXlNVFJrWlRFeE56ZGtNakF5T1RFbE1qSWxNMEVsTjBJbE1qSnBaQ1V5TWlVelFTVXlNakUwWkdVeE1UYzNaREl3TWpreEpUSXlKVEpESlRJeWRHOGxNaklsTTBFbE4wSWxNakpwWkNVeU1pVXpRU1V5TW5GWFFVMUNURXBXWlVzNU16YzNNalVsTWpJbE1rTWxNako1SlRJeUpUTkJNVGMzTGpZMk5qWTJOREV5TXpVek5URTJKVEpESlRJeVlXNW5iR1VsTWpJbE0wRXhMalUzTURjNU5qTXlOamM1TkRnNU5qTWxNa01sTWpKNEpUSXlKVE5CTXpRMkpUZEVKVEpESlRJeWRHVjRkQ1V5TWlVelFTVXlNaVV5TWlVeVF5VXlNbXhwYm10bGNsUjVjR1VsTWpJbE0wRWxNakppY205clpXNGxNaklsTWtNbE1qSnVZVzFsSlRJeUpUTkJKVEl5YkdsdWEyVnlKVEl5SlRKREpUSXliR2x1WlZOMGVXeGxKVEl5SlROQkpUZENKVGRFSlRKREpUSXljRzlwYm5SekpUSXlKVE5CSlRWQ0pUVkVKVEpESlRJeWJHOWphMlZrSlRJeUpUTkJabUZzYzJVbE1rTWxNakprWVhSaFFYUjBjbWxpZFhSbGN5VXlNaVV6UVNVMVFpVTFSQ1V5UXlVeU1tWnliMjBsTWpJbE0wRWxOMElsTWpKcFpDVXlNaVV6UVNVeU1qRTBaR1V4TVRSaU5qQTRaV0ZtSlRJeUpUSkRKVEl5ZVNVeU1pVXpRVEV6TkNVeVF5VXlNbUZ1WjJ4bEpUSXlKVE5CTkM0M01USXpPRGc1T0RBek9EUTJPU1V5UXlVeU1uZ2xNaklsTTBFek5EWWxOMFFsTWtNbE1qSm5jbTkxY0NVeU1pVXpRU1V5TWlVeU1pVXlReVV5TW5CeWIzQnpKVEl5SlROQkpUZENKVEl5ZW1sdVpHVjRKVEl5SlROQk15VTNSQ1V5UXlVeU1uUmxlSFJDYkc5amF5VXlNaVV6UVNVMVFpVTFSQ1UzUkNVeVF5VXlNakUwWkdVeE1XWTJaREkzWm1SaUpUSXlKVE5CSlRkQ0pUSXlkRzhsTWpJbE0wRWxOMElsTWpKcFpDVXlNaVV6UVNVeU1tSndja2xEVmxkbGJuWXpOamMzTXpRbE1qSWxNa01sTWpKNEpUSXlKVE5CTWpZMEpUSkRKVEl5ZVNVeU1pVXpRVFEzTmlVeVF5VXlNbUZ1WjJ4bEpUSXlKVE5CTVM0MU56QTNPVFl6TWpZM09UUTRPVFl6SlRkRUpUSkRKVEl5YVdRbE1qSWxNMEVsTWpJeE5HUmxNVEZtTm1ReU4yWmtZaVV5TWlVeVF5VXlNbXhwYm10bGNsUjVjR1VsTWpJbE0wRWxNakppY205clpXNGxNaklsTWtNbE1qSjBaWGgwSlRJeUpUTkJKVEl5SlRJeUpUSkRKVEl5YkdsdVpWTjBlV3hsSlRJeUpUTkJKVGRDSlRkRUpUSkRKVEl5Ym1GdFpTVXlNaVV6UVNVeU1teHBibXRsY2lVeU1pVXlReVV5TW1aeWIyMGxNaklsTTBFbE4wSWxNakpwWkNVeU1pVXpRU1V5TWpFMFpHVXhNV1F5WWpNeE5qSmpKVEl5SlRKREpUSXlZVzVuYkdVbE1qSWxNMEUwTGpjeE1qTTRPRGs0TURNNE5EWTVKVEpESlRJeWVTVXlNaVV6UVRRMU1DVXlReVV5TW5nbE1qSWxNMEV5TmpRbE4wUWxNa01sTWpKa1lYUmhRWFIwY21saWRYUmxjeVV5TWlVelFTVTFRaVUxUkNVeVF5VXlNbXh2WTJ0bFpDVXlNaVV6UVdaaGJITmxKVEpESlRJeWNHOXBiblJ6SlRJeUpUTkJKVFZDSlRkQ0pUSXllQ1V5TWlVelFUSTJOQ1V5UXlVeU1ua2xNaklsTTBFME5qTWxOMFFsTWtNbE4wSWxNako0SlRJeUpUTkJNalkwSlRKREpUSXllU1V5TWlVelFUUTJNeVUzUkNVMVJDVXlReVV5TW1keWIzVndKVEl5SlROQkpUSXlKVEl5SlRKREpUSXljSEp2Y0hNbE1qSWxNMEVsTjBJbE1qSjZhVzVrWlhnbE1qSWxNMEV4TnlVM1JDVXlReVV5TW5SbGVIUkNiRzlqYXlVeU1pVXpRU1UxUWlVMVJDVTNSQ1V5UXlVeU1qRTBaR1V4TVdGbU0yVXhOemxpSlRJeUpUTkJKVGRDSlRJeWFXUWxNaklsTTBFbE1qSXhOR1JsTVRGaFpqTmxNVGM1WWlVeU1pVXlReVV5TW5SdkpUSXlKVE5CSlRkQ0pUSXlhV1FsTWpJbE0wRWxNakl4TkdSbE1URTRZbVV6T1dJMUpUSXlKVEpESlRJeWVTVXlNaVV6UVRJNU1TNHpNek16TWpneU5EY3dOekF6SlRKREpUSXlZVzVuYkdVbE1qSWxNMEV4TGpVM01EYzVOak15TmpjNU5EZzVOamdsTWtNbE1qSjRKVEl5SlROQk16UTJKVGRFSlRKREpUSXlkR1Y0ZENVeU1pVXpRU1V5TWlVeU1pVXlReVV5TW14cGJtdGxjbFI1Y0dVbE1qSWxNMEVsTWpKaWNtOXJaVzRsTWpJbE1rTWxNakp1WVcxbEpUSXlKVE5CSlRJeWJHbHVhMlZ5SlRJeUpUSkRKVEl5YkdsdVpWTjBlV3hsSlRJeUpUTkJKVGRDSlRkRUpUSkRKVEl5Y0c5cGJuUnpKVEl5SlROQkpUVkNKVFZFSlRKREpUSXliRzlqYTJWa0pUSXlKVE5CWm1Gc2MyVWxNa01sTWpKa1lYUmhRWFIwY21saWRYUmxjeVV5TWlVelFTVTFRaVUxUkNVeVF5VXlNbVp5YjIwbE1qSWxNMEVsTjBJbE1qSnBaQ1V5TWlVelFTVXlNbkZYUVUxQ1RFcFdaVXM1TXpjM01qVWxNaklsTWtNbE1qSjRKVEl5SlROQk16UTJKVEpESlRJeWVTVXlNaVV6UVRJME55NDJOalkyTmpReE1qTTFNelV4TmlVeVF5VXlNbUZ1WjJ4bEpUSXlKVE5CTkM0M01USXpPRGc1T0RBek9EUTJPU1UzUkNVeVF5VXlNbWR5YjNWd0pUSXlKVE5CSlRJeUpUSXlKVEpESlRJeWNISnZjSE1sTWpJbE0wRWxOMElsTWpKNmFXNWtaWGdsTWpJbE0wRTNKVGRFSlRKREpUSXlkR1Y0ZEVKc2IyTnJKVEl5SlROQkpUVkNKVFZFSlRkRUpUSkRKVEl5TVRSa1pURXhaVGcxTWpkaU5UVWxNaklsTTBFbE4wSWxNakpwWkNVeU1pVXpRU1V5TWpFMFpHVXhNV1U0TlRJM1lqVTFKVEl5SlRKREpUSXlkRzhsTWpJbE0wRWxOMElsTWpKcFpDVXlNaVV6UVNVeU1qRTBaR1V4TVdVell6VTNZamxoSlRJeUpUSkRKVEl5ZVNVeU1pVXpRVE01T1NVeVF5VXlNbUZ1WjJ4bEpUSXlKVE5CTVM0MU56QTNPVFl6TWpZM09UUTRPVFk0SlRKREpUSXllQ1V5TWlVelFUUXpPU1UzUkNVeVF5VXlNblJsZUhRbE1qSWxNMEVsTWpJbE1qSWxNa01sTWpKc2FXNXJaWEpVZVhCbEpUSXlKVE5CSlRJeVluSnZhMlZ1SlRJeUpUSkRKVEl5Ym1GdFpTVXlNaVV6UVNVeU1teHBibXRsY2lVeU1pVXlReVV5TW14cGJtVlRkSGxzWlNVeU1pVXpRU1UzUWlVM1JDVXlReVV5TW5CdmFXNTBjeVV5TWlVelFTVTFRaVUzUWlVeU1uZ2xNaklsTTBFek5EWWxNa01sTWpKNUpUSXlKVE5CTXpZNUxqRTJOalkyTkRFeU16VXpOVEUySlRkRUpUSkRKVGRDSlRJeWVDVXlNaVV6UVRRek9TVXlReVV5TW5rbE1qSWxNMEV6TmprdU1UWTJOalkwTVRJek5UTTFNVFlsTjBRbE5VUWxNa01sTWpKc2IyTnJaV1FsTWpJbE0wRm1ZV3h6WlNVeVF5VXlNbVJoZEdGQmRIUnlhV0oxZEdWekpUSXlKVE5CSlRWQ0pUVkVKVEpESlRJeVpuSnZiU1V5TWlVelFTVTNRaVV5TW1sa0pUSXlKVE5CSlRJeU1UUmtaVEV4T0dKbE16bGlOU1V5TWlVeVF5VXlNbmtsTWpJbE0wRXpNemt1TXpNek16STRNalEzTURjd015VXlReVV5TW1GdVoyeGxKVEl5SlROQk5DNDNNVEl6T0RnNU9EQXpPRFEyT1NVeVF5VXlNbmdsTWpJbE0wRXpORFlsTjBRbE1rTWxNakpuY205MWNDVXlNaVV6UVNVeU1pVXlNaVV5UXlVeU1uQnliM0J6SlRJeUpUTkJKVGRDSlRJeWVtbHVaR1Y0SlRJeUpUTkJNVFFsTjBRbE1rTWxNakowWlhoMFFteHZZMnNsTWpJbE0wRWxOVUlsTlVRbE4wUWxNa01sTWpJeE5HUmxNVEZrWXpnNU9UTXdZeVV5TWlVelFTVTNRaVV5TW1sa0pUSXlKVE5CSlRJeU1UUmtaVEV4WkdNNE9Ua3pNR01sTWpJbE1rTWxNakowYnlVeU1pVXpRU1UzUWlVeU1tbGtKVEl5SlROQkpUSXlNVFJrWlRFeFpESmlNekUyTW1NbE1qSWxNa01sTWpKNUpUSXlKVE5CTXprNUpUSkRKVEl5WVc1bmJHVWxNaklsTTBFeExqVTNNRGM1TmpNeU5qYzVORGc1TmpnbE1rTWxNako0SlRJeUpUTkJNalkwSlRkRUpUSkRKVEl5ZEdWNGRDVXlNaVV6UVNVeU1pVXlNaVV5UXlVeU1teHBibXRsY2xSNWNHVWxNaklsTTBFbE1qSmljbTlyWlc0bE1qSWxNa01sTWpKdVlXMWxKVEl5SlROQkpUSXliR2x1YTJWeUpUSXlKVEpESlRJeWJHbHVaVk4wZVd4bEpUSXlKVE5CSlRkQ0pUZEVKVEpESlRJeWNHOXBiblJ6SlRJeUpUTkJKVFZDSlRkQ0pUSXllQ1V5TWlVelFUTTBOaVV5UXlVeU1ua2xNaklsTTBFek5qa3VNVFkyTmpZME1USXpOVE0xTVRZbE4wUWxNa01sTjBJbE1qSjRKVEl5SlROQk1qWTBKVEpESlRJeWVTVXlNaVV6UVRNMk9TNHhOalkyTmpReE1qTTFNelV4TmlVM1JDVTFSQ1V5UXlVeU1teHZZMnRsWkNVeU1pVXpRV1poYkhObEpUSkRKVEl5WkdGMFlVRjBkSEpwWW5WMFpYTWxNaklsTTBFbE5VSWxOVVFsTWtNbE1qSm1jbTl0SlRJeUpUTkJKVGRDSlRJeWFXUWxNaklsTTBFbE1qSXhOR1JsTVRFNFltVXpPV0kxSlRJeUpUSkRKVEl5ZVNVeU1pVXpRVE16T1M0ek16TXpNamd5TkRjd056QXpKVEpESlRJeVlXNW5iR1VsTWpJbE0wRTBMamN4TWpNNE9EazRNRE00TkRZNUpUSkRKVEl5ZUNVeU1pVXpRVE0wTmlVM1JDVXlReVV5TW1keWIzVndKVEl5SlROQkpUSXlKVEl5SlRKREpUSXljSEp2Y0hNbE1qSWxNMEVsTjBJbE1qSjZhVzVrWlhnbE1qSWxNMEV4TVNVM1JDVXlReVV5TW5SbGVIUkNiRzlqYXlVeU1pVXpRU1UxUWlVMVJDVTNSQ1V5UXlVeU1uRlhRVTFDVEVwV1pVczVNemMzTWpVbE1qSWxNMEVsTjBJbE1qSnBaQ1V5TWlVelFTVXlNbkZYUVUxQ1RFcFdaVXM1TXpjM01qVWxNaklsTWtNbE1qSnVZVzFsSlRJeUpUTkJKVEl5WkdGMFlTVXlNaVV5UXlVeU1uUnBkR3hsSlRJeUpUTkJKVEl5SlVVMkpUazFKVUl3SlVVMkpUaEVKVUZGSlRJeUpUSkRKVEl5WTJGMFpXZHZjbmtsTWpJbE0wRWxNakptYkc5M0pUSXlKVEpESlRJeVozSnZkWEFsTWpJbE0wRWxNaklsTWpJbE1rTWxNakpuY205MWNFNWhiV1VsTWpJbE0wRnVkV3hzSlRKREpUSXliRzlqYTJWa0pUSXlKVE5CWm1Gc2MyVWxNa01sTWpKc2FXNXJKVEl5SlROQkpUSXlKVEl5SlRKREpUSXlZMmhwYkdSeVpXNGxNaklsTTBFbE5VSWxOVVFsTWtNbE1qSndZWEpsYm5RbE1qSWxNMEVsTWpJbE1qSWxNa01sTWpKeVpYTnBlbVZFYVhJbE1qSWxNMEVsTlVJbE1qSjBiQ1V5TWlVeVF5VXlNblJ5SlRJeUpUSkRKVEl5WW5JbE1qSWxNa01sTWpKaWJDVXlNaVV5UXlVeU1td2xNaklsTWtNbE1qSjBKVEl5SlRKREpUSXljaVV5TWlVeVF5VXlNbUlsTWpJbE5VUWxNa01sTWpKaGRIUnlhV0oxZEdVbE1qSWxNMEVsTjBJbE1qSmpiMjUwWVdsdVpYSWxNaklsTTBGbVlXeHpaU1V5UXlVeU1uWnBjMmxpYkdVbE1qSWxNMEYwY25WbEpUSkRKVEl5Y205MFlYUmhZbXhsSlRJeUpUTkJkSEoxWlNVeVF5VXlNbXhwYm10aFlteGxKVEl5SlROQmRISjFaU1V5UXlVeU1tTnZiR3hoY0hOaFlteGxKVEl5SlROQlptRnNjMlVsTWtNbE1qSmpiMnhzWVhCelpXUWxNaklsTTBGbVlXeHpaU1V5UXlVeU1tWnBlR1ZrVEdsdWF5VXlNaVV6UVdaaGJITmxKVEpESlRJeWJXRnlhMlZ5VDJabWMyVjBKVEl5SlROQk5TVTNSQ1V5UXlVeU1tUmhkR0ZCZEhSeWFXSjFkR1Z6SlRJeUpUTkJKVFZDSlRkQ0pUSXlibUZ0WlNVeU1pVXpRU1V5TWlWRk5TVkNRU1U0UmlWRk5TVTRSaVZDTnlVeU1pVXlReVV5TW5SNWNHVWxNaklsTTBFbE1qSnVkVzFpWlhJbE1qSWxNa01sTWpKMllXeDFaU1V5TWlVelFTVXlNaVV5TWlVeVF5VXlNbU5oZEdWbmIzSjVKVEl5SlROQkpUSXlaR1ZtWVhWc2RDVXlNaVV5UXlVeU1tbGtKVEl5SlROQkpUSXljRkpUYlZaeFdVdDNWakl6TURRek9TVXlNaVUzUkNVeVF5VTNRaVV5TW01aGJXVWxNaklsTTBFbE1qSWxSVFVsT1RBbE9FUWxSVGNsUVRjbFFqQWxNaklsTWtNbE1qSjBlWEJsSlRJeUpUTkJKVEl5YzNSeWFXNW5KVEl5SlRKREpUSXlkbUZzZFdVbE1qSWxNMEVsTWpJbE1qSWxNa01sTWpKallYUmxaMjl5ZVNVeU1pVXpRU1V5TW1SbFptRjFiSFFsTWpJbE1rTWxNakpwWkNVeU1pVXpRU1V5TWtoaVpsTjFiblJRVGxNM01USXhNRGtsTWpJbE4wUWxNa01sTjBJbE1qSnVZVzFsSlRJeUpUTkJKVEl5SlVVMkpUZzVKVGd3SlVVMkpUbERKVGc1SlVVNEpUZ3dKVGcxSlRJeUpUSkRKVEl5ZEhsd1pTVXlNaVV6UVNVeU1uTjBjbWx1WnlVeU1pVXlReVV5TW5aaGJIVmxKVEl5SlROQkpUSXlKVEl5SlRKREpUSXlZMkYwWldkdmNua2xNaklsTTBFbE1qSmtaV1poZFd4MEpUSXlKVEpESlRJeWFXUWxNaklsTTBFbE1qSjBjR1pXYjNSblJXVnpOelkwT0RJM0pUSXlKVGRFSlRKREpUZENKVEl5Ym1GdFpTVXlNaVV6UVNVeU1pVkZPQ1ZDUmlVNVJTVkZOaVU0UlNWQk5TVXlNaVV5UXlVeU1uUjVjR1VsTWpJbE0wRWxNakpzYVc1ckpUSXlKVEpESlRJeWRtRnNkV1VsTWpJbE0wRWxNaklsTWpJbE1rTWxNakpqWVhSbFoyOXllU1V5TWlVelFTVXlNbVJsWm1GMWJIUWxNaklsTWtNbE1qSnBaQ1V5TWlVelFTVXlNa3RwU0hScGRXdG5XWEV4T1RRM056Y2xNaklsTjBRbE1rTWxOMElsTWpKdVlXMWxKVEl5SlROQkpUSXlKVVUwSlVKRkpVSkdKVVUzSlVGREpVSkJKVEl5SlRKREpUSXlkSGx3WlNVeU1pVXpRU1V5TW5OMGNtbHVaeVV5TWlVeVF5VXlNblpoYkhWbEpUSXlKVE5CSlRJeUpUSXlKVEpESlRJeVkyRjBaV2R2Y25rbE1qSWxNMEVsTWpKa1pXWmhkV3gwSlRJeUpUSkRKVEl5YVdRbE1qSWxNMEVsTWpKaVUzUktVM1I0U25SSk56Y3lNVEUxSlRJeUpUZEVKVEpESlRkQ0pUSXlibUZ0WlNVeU1pVXpRU1V5TWlWRk5pVTRPQ1U1TUNWRk5pVTVReVZCUXlVeU1pVXlReVV5TW5SNWNHVWxNaklsTTBFbE1qSnVkVzFpWlhJbE1qSWxNa01sTWpKMllXeDFaU1V5TWlVelFTVXlNaVV5TWlVeVF5VXlNbU5oZEdWbmIzSjVKVEl5SlROQkpUSXlaR1ZtWVhWc2RDVXlNaVV5UXlVeU1tbGtKVEl5SlROQkpUSXlWVUoxUVUxNmNFUnZaalV4TWpjNU1TVXlNaVUzUkNVeVF5VTNRaVV5TW01aGJXVWxNaklsTTBFbE1qSWxSVFlsT1RjbFFqWWxSVGtsT1RjbFFqUWxNaklsTWtNbE1qSjBlWEJsSlRJeUpUTkJKVEl5Ym5WdFltVnlKVEl5SlRKREpUSXlkbUZzZFdVbE1qSWxNMEVsTWpJbE1qSWxNa01sTWpKallYUmxaMjl5ZVNVeU1pVXpRU1V5TW1SbFptRjFiSFFsTWpJbE1rTWxNakpwWkNVeU1pVXpRU1V5TW14TVRucDBjVUZKWVZvMk16ZzNNalFsTWpJbE4wUWxNa01sTjBJbE1qSnVZVzFsSlRJeUpUTkJKVEl5SlVVNUpUZ3pKVUU0SlVVNUpUazNKVUU0SlRJeUpUSkRKVEl5ZEhsd1pTVXlNaVV6UVNVeU1uTjBjbWx1WnlVeU1pVXlReVV5TW5aaGJIVmxKVEl5SlROQkpUSXlKVEl5SlRKREpUSXlZMkYwWldkdmNua2xNaklsTTBFbE1qSmtaV1poZFd4MEpUSXlKVEpESlRJeWFXUWxNaklsTTBFbE1qSmhhbkpPZGxGWFNIbHdOelExTlRFM0pUSXlKVGRFSlRKREpUZENKVEl5Ym1GdFpTVXlNaVV6UVNVeU1pVkZPQ1ZDUlNVNU15VkZOU1U0TlNWQk5TVXlNaVV5UXlVeU1uUjVjR1VsTWpJbE0wRWxNakp6ZEhKcGJtY2xNaklsTWtNbE1qSjJZV3gxWlNVeU1pVXpRU1V5TWlVeU1pVXlReVV5TW1OaGRHVm5iM0o1SlRJeUpUTkJKVEl5WkdWbVlYVnNkQ1V5TWlVeVF5VXlNbWxrSlRJeUpUTkJKVEl5UjAxdmNsWk1aRkZoVXprek1qSXhNaVV5TWlVM1JDVXlReVUzUWlVeU1tNWhiV1VsTWpJbE0wRWxNaklsUlRnbFFrVWxPVE1sUlRVbE9EY2xRa0VsTWpJbE1rTWxNakowZVhCbEpUSXlKVE5CSlRJeWMzUnlhVzVuSlRJeUpUSkRKVEl5ZG1Gc2RXVWxNaklsTTBFbE1qSWxNaklsTWtNbE1qSmpZWFJsWjI5eWVTVXlNaVV6UVNVeU1tUmxabUYxYkhRbE1qSWxNa01sTWpKcFpDVXlNaVV6UVNVeU1tRkVlVlpwUTA5WlFYZ3lNamd6TlRZbE1qSWxOMFFsTWtNbE4wSWxNakp1WVcxbEpUSXlKVE5CSlRJeUpVVTVKVUV6SlRoRkpVVTVKVGs1SlVFNUpUSXlKVEpESlRJeWRIbHdaU1V5TWlVelFTVXlNbk4wY21sdVp5VXlNaVV5UXlVeU1uWmhiSFZsSlRJeUpUTkJKVEl5SlRJeUpUSkRKVEl5WTJGMFpXZHZjbmtsTWpJbE0wRWxNakprWldaaGRXeDBKVEl5SlRKREpUSXlhV1FsTWpJbE0wRWxNakpuUW1oSFozUjBSM1JPTXprME1qQTVKVEl5SlRkRUpUSkRKVGRDSlRJeWJtRnRaU1V5TWlVelFTVXlNaVZGTlNWQk5DVTROeVZGTmlWQ015VkJPQ1V5TWlVeVF5VXlNblI1Y0dVbE1qSWxNMEVsTWpKemRISnBibWNsTWpJbE1rTWxNakoyWVd4MVpTVXlNaVV6UVNVeU1pVXlNaVV5UXlVeU1tTmhkR1ZuYjNKNUpUSXlKVE5CSlRJeVpHVm1ZWFZzZENVeU1pVXlReVV5TW1sa0pUSXlKVE5CSlRJeWNGTkdTbUp3VFZWRVRUZzVOemd4T0NVeU1pVTNSQ1UxUkNVeVF5VXlNbkJ5YjNCekpUSXlKVE5CSlRkQ0pUSXllQ1V5TWlVelFUSTVOaVV5UXlVeU1ua2xNaklsTTBFeE56Y3VOalkyTmpZME1USXpOVE0xTVRZbE1rTWxNakozSlRJeUpUTkJNVEF3SlRKREpUSXlhQ1V5TWlVelFUY3dKVEpESlRJeWVtbHVaR1Y0SlRJeUpUTkJNekFsTWtNbE1qSmhibWRzWlNVeU1pVXpRVEFsTjBRbE1rTWxNakp6YUdGd1pWTjBlV3hsSlRJeUpUTkJKVGRDSlRJeVlXeHdhR0VsTWpJbE0wRXhKVGRFSlRKREpUSXliR2x1WlZOMGVXeGxKVEl5SlROQkpUZENKVEl5YkdsdVpWZHBaSFJvSlRJeUpUTkJNUzQxSlRkRUpUSkRKVEl5Wm1sc2JGTjBlV3hsSlRJeUpUTkJKVGRDSlRkRUpUSkRKVEl5ZEdobGJXVWxNaklsTTBFbE4wSWxOMFFsTWtNbE1qSndZWFJvSlRJeUpUTkJKVFZDSlRkQ0pUSXlZV04wYVc5dWN5VXlNaVV6UVNVMVFpVTNRaVV5TW1GamRHbHZiaVV5TWlVelFTVXlNbTF2ZG1VbE1qSWxNa01sTWpKNEpUSXlKVE5CSlRJeVRXRjBhQzV0YVc0b2FDVXlSak1sTWtOM0pUSkdNeWtsTWpJbE1rTWxNako1SlRJeUpUTkJKVEl5TUNVeU1pVTNSQ1V5UXlVM1FpVXlNbUZqZEdsdmJpVXlNaVV6UVNVeU1teHBibVVsTWpJbE1rTWxNako0SlRJeUpUTkJKVEl5ZHlVeU1pVXlReVV5TW5rbE1qSWxNMEVsTWpJd0pUSXlKVGRFSlRKREpUZENKVEl5WVdOMGFXOXVKVEl5SlROQkpUSXliR2x1WlNVeU1pVXlReVV5TW5nbE1qSWxNMEVsTWpKM0xVMWhkR2d1YldsdUtHZ2xNa1l6SlRKRGR5VXlSak1wSlRJeUpUSkRKVEl5ZVNVeU1pVXpRU1V5TW1nbE1qSWxOMFFsTWtNbE4wSWxNakpoWTNScGIyNGxNaklsTTBFbE1qSnNhVzVsSlRJeUpUSkRKVEl5ZUNVeU1pVXpRU1V5TWpBbE1qSWxNa01sTWpKNUpUSXlKVE5CSlRJeWFDVXlNaVUzUkNVeVF5VTNRaVV5TW1GamRHbHZiaVV5TWlVelFTVXlNbXhwYm1VbE1qSWxNa01sTWpKNEpUSXlKVE5CSlRJeVRXRjBhQzV0YVc0b2FDVXlSak1sTWtOM0pUSkdNeWtsTWpJbE1rTWxNako1SlRJeUpUTkJKVEl5TUNVeU1pVTNSQ1V5UXlVM1FpVXlNbUZqZEdsdmJpVXlNaVV6UVNVeU1tTnNiM05sSlRJeUpUZEVKVFZFSlRkRUpUVkVKVEpESlRJeVptOXVkRk4wZVd4bEpUSXlKVE5CSlRkQ0pUZEVKVEpESlRJeWRHVjRkRUpzYjJOckpUSXlKVE5CSlRWQ0pUZENKVEl5Y0c5emFYUnBiMjRsTWpJbE0wRWxOMElsTWpKNEpUSXlKVE5CSlRJeWR5b3dMakUxSlRJeUpUSkRKVEl5ZVNVeU1pVXpRU1V5TWpBbE1qSWxNa01sTWpKM0pUSXlKVE5CSlRJeWR5b3dMamNsTWpJbE1rTWxNakpvSlRJeUpUTkJKVEl5YUNVeU1pVTNSQ1V5UXlVeU1uUmxlSFFsTWpJbE0wRWxNaklsUlRnbFFrVWxPVE1sUlRVbE9EVWxRVFVsUlRjbE9UUWxRVGdsUlRZbE9EZ2xRamNsUlRVbE9UQWxPRVFsTWpJbE4wUWxOVVFsTWtNbE1qSmhibU5vYjNKekpUSXlKVE5CSlRWQ0pUZENKVEl5ZUNVeU1pVXpRU1V5TW5jcU1DNDFKVEl5SlRKREpUSXllU1V5TWlVelFTVXlNakFsTWpJbE4wUWxNa01sTjBJbE1qSjRKVEl5SlROQkpUSXlkeTFOWVhSb0xtMXBiaWhvSlRKR015VXlRM2NsTWtZektTVXlSaklsTWpJbE1rTWxNako1SlRJeUpUTkJKVEl5YUNvd0xqVWxNaklsTjBRbE1rTWxOMElsTWpKNEpUSXlKVE5CSlRJeWR5b3dMalVsTWpJbE1rTWxNako1SlRJeUpUTkJKVEl5YUNVeU1pVTNSQ1V5UXlVM1FpVXlNbmdsTWpJbE0wRWxNakpOWVhSb0xtMXBiaWhvSlRKR015VXlRM2NsTWtZektTVXlSaklsTWpJbE1rTWxNako1SlRJeUpUTkJKVEl5YUNvd0xqVWxNaklsTjBRbE5VUWxOMFFsTWtNbE1qSXhOR1JsTVRGbE0yTTFOMkk1WVNVeU1pVXpRU1UzUWlVeU1uUmxlSFJDYkc5amF5VXlNaVV6UVNVMVFpVTNRaVV5TW5CdmMybDBhVzl1SlRJeUpUTkJKVGRDSlRJeWR5VXlNaVV6UVNVeU1uY3RNakFsTWpJbE1rTWxNako1SlRJeUpUTkJNQ1V5UXlVeU1tZ2xNaklsTTBFbE1qSm9KVEl5SlRKREpUSXllQ1V5TWlVelFURXdKVGRFSlRKREpUSXlkR1Y0ZENVeU1pVXpRU1V5TWlWRk55VkNRaVU1TXlWRk5pVTVSQ1U1UmlVeU1pVTNSQ1UxUkNVeVF5VXlNbXhwYm1WVGRIbHNaU1V5TWlVelFTVTNRaVUzUkNVeVF5VXlNbXhwYm1zbE1qSWxNMEVsTWpJbE1qSWxNa01sTWpKamFHbHNaSEpsYmlVeU1pVXpRU1UxUWlVMVJDVXlReVV5TW5CaGNtVnVkQ1V5TWlVelFTVXlNaVV5TWlVeVF5VXlNbUYwZEhKcFluVjBaU1V5TWlVelFTVTNRaVV5TW14cGJtdGhZbXhsSlRJeUpUTkJkSEoxWlNVeVF5VXlNblpwYzJsaWJHVWxNaklsTTBGMGNuVmxKVEpESlRJeVkyOXVkR0ZwYm1WeUpUSXlKVE5CWm1Gc2MyVWxNa01sTWpKeWIzUmhkR0ZpYkdVbE1qSWxNMEYwY25WbEpUSkRKVEl5YldGeWEyVnlUMlptYzJWMEpUSXlKVE5CTlNVeVF5VXlNbU52Ykd4aGNITmhZbXhsSlRJeUpUTkJabUZzYzJVbE1rTWxNakpqYjJ4c1lYQnpaV1FsTWpJbE0wRm1ZV3h6WlNVM1JDVXlReVV5TW1admJuUlRkSGxzWlNVeU1pVXpRU1UzUWlVM1JDVXlReVV5TW5KbGMybDZaVVJwY2lVeU1pVXpRU1UxUWlVeU1uUnNKVEl5SlRKREpUSXlkSElsTWpJbE1rTWxNakppY2lVeU1pVXlReVV5TW1Kc0pUSXlKVFZFSlRKREpUSXlaR0YwWVVGMGRISnBZblYwWlhNbE1qSWxNMEVsTlVJbE4wSWxNakpwWkNVeU1pVXpRU1V5TWpFMFpHVXhNV1UwTVRGbVlUWTRKVEl5SlRKREpUSXlZMkYwWldkdmNua2xNaklsTTBFbE1qSmtaV1poZFd4MEpUSXlKVEpESlRJeWJtRnRaU1V5TWlVelFTVXlNaVZGTlNWQ1FTVTRSaVZGTlNVNFJpVkNOeVV5TWlVeVF5VXlNblpoYkhWbEpUSXlKVE5CSlRJeUpUSXlKVEpESlRJeWRIbHdaU1V5TWlVelFTVXlNbTUxYldKbGNpVXlNaVUzUkNVeVF5VTNRaVV5TW1sa0pUSXlKVE5CSlRJeU1UUmtaVEV4WlRReE1XWXhNV0VsTWpJbE1rTWxNakpqWVhSbFoyOXllU1V5TWlVelFTVXlNbVJsWm1GMWJIUWxNaklsTWtNbE1qSnVZVzFsSlRJeUpUTkJKVEl5SlVVMUpUa3dKVGhFSlVVM0pVRTNKVUl3SlRJeUpUSkRKVEl5ZG1Gc2RXVWxNaklsTTBFbE1qSWxNaklsTWtNbE1qSjBlWEJsSlRJeUpUTkJKVEl5YzNSeWFXNW5KVEl5SlRkRUpUSkRKVGRDSlRJeWFXUWxNaklsTTBFbE1qSXhOR1JsTVRGbE5ERXhaalU1T1NVeU1pVXlReVV5TW1OaGRHVm5iM0o1SlRJeUpUTkJKVEl5WkdWbVlYVnNkQ1V5TWlVeVF5VXlNbTVoYldVbE1qSWxNMEVsTWpJbFJUWWxPRGtsT0RBbFJUWWxPVU1sT0RrbFJUZ2xPREFsT0RVbE1qSWxNa01sTWpKMllXeDFaU1V5TWlVelFTVXlNaVV5TWlVeVF5VXlNblI1Y0dVbE1qSWxNMEVsTWpKemRISnBibWNsTWpJbE4wUWxNa01sTjBJbE1qSnBaQ1V5TWlVelFTVXlNakUwWkdVeE1XVTBNVEZtTW1KbEpUSXlKVEpESlRJeVkyRjBaV2R2Y25rbE1qSWxNMEVsTWpKa1pXWmhkV3gwSlRJeUpUSkRKVEl5Ym1GdFpTVXlNaVV6UVNVeU1pVkZPQ1ZDUmlVNVJTVkZOaVU0UlNWQk5TVXlNaVV5UXlVeU1uWmhiSFZsSlRJeUpUTkJKVEl5SlRJeUpUSkRKVEl5ZEhsd1pTVXlNaVV6UVNVeU1teHBibXNsTWpJbE4wUWxNa01sTjBJbE1qSnBaQ1V5TWlVelFTVXlNakUwWkdVeE1XVTBNVEZtWW1JMUpUSXlKVEpESlRJeVkyRjBaV2R2Y25rbE1qSWxNMEVsTWpKa1pXWmhkV3gwSlRJeUpUSkRKVEl5Ym1GdFpTVXlNaVV6UVNVeU1pVkZOQ1ZDUlNWQ1JpVkZOeVZCUXlWQ1FTVXlNaVV5UXlVeU1uWmhiSFZsSlRJeUpUTkJKVEl5SlRJeUpUSkRKVEl5ZEhsd1pTVXlNaVV6UVNVeU1uTjBjbWx1WnlVeU1pVTNSQ1V5UXlVM1FpVXlNbWxrSlRJeUpUTkJKVEl5TVRSa1pURXhaVFF4TVdZNVlUY2xNaklsTWtNbE1qSmpZWFJsWjI5eWVTVXlNaVV6UVNVeU1tUmxabUYxYkhRbE1qSWxNa01sTWpKdVlXMWxKVEl5SlROQkpUSXlKVVUySlRnNEpUa3dKVVUySlRsREpVRkRKVEl5SlRKREpUSXlkbUZzZFdVbE1qSWxNMEVsTWpJbE1qSWxNa01sTWpKMGVYQmxKVEl5SlROQkpUSXliblZ0WW1WeUpUSXlKVGRFSlRKREpUZENKVEl5YVdRbE1qSWxNMEVsTWpJeE5HUmxNVEZsTkRFeFpqZ3hOU1V5TWlVeVF5VXlNbU5oZEdWbmIzSjVKVEl5SlROQkpUSXlaR1ZtWVhWc2RDVXlNaVV5UXlVeU1tNWhiV1VsTWpJbE0wRWxNaklsUlRZbE9UY2xRallsUlRrbE9UY2xRalFsTWpJbE1rTWxNakoyWVd4MVpTVXlNaVV6UVNVeU1pVXlNaVV5UXlVeU1uUjVjR1VsTWpJbE0wRWxNakp1ZFcxaVpYSWxNaklsTjBRbE1rTWxOMElsTWpKcFpDVXlNaVV6UVNVeU1qRTBaR1V4TVdVME1URm1ZV1V5SlRJeUpUSkRKVEl5WTJGMFpXZHZjbmtsTWpJbE0wRWxNakprWldaaGRXeDBKVEl5SlRKREpUSXlibUZ0WlNVeU1pVXpRU1V5TWlWRk9TVTRNeVZCT0NWRk9TVTVOeVZCT0NVeU1pVXlReVV5TW5aaGJIVmxKVEl5SlROQkpUSXlKVEl5SlRKREpUSXlkSGx3WlNVeU1pVXpRU1V5TW5OMGNtbHVaeVV5TWlVM1JDVXlReVUzUWlVeU1tbGtKVEl5SlROQkpUSXlNVFJrWlRFeFpUUXhNV1l3WVRnbE1qSWxNa01sTWpKallYUmxaMjl5ZVNVeU1pVXpRU1V5TW1SbFptRjFiSFFsTWpJbE1rTWxNakp1WVcxbEpUSXlKVE5CSlRJeUpVVTRKVUpGSlRrekpVVTFKVGcxSlVFMUpUSXlKVEpESlRJeWRtRnNkV1VsTWpJbE0wRWxNaklsTWpJbE1rTWxNakowZVhCbEpUSXlKVE5CSlRJeWMzUnlhVzVuSlRJeUpUZEVKVEpESlRkQ0pUSXlhV1FsTWpJbE0wRWxNakl4TkdSbE1URmxOREV4WmpCbVppVXlNaVV5UXlVeU1tTmhkR1ZuYjNKNUpUSXlKVE5CSlRJeVpHVm1ZWFZzZENVeU1pVXlReVV5TW01aGJXVWxNaklsTTBFbE1qSWxSVGdsUWtVbE9UTWxSVFVsT0RjbFFrRWxNaklsTWtNbE1qSjJZV3gxWlNVeU1pVXpRU1V5TWlVeU1pVXlReVV5TW5SNWNHVWxNaklsTTBFbE1qSnpkSEpwYm1jbE1qSWxOMFFsTWtNbE4wSWxNakpwWkNVeU1pVXpRU1V5TWpFMFpHVXhNV1UwTVRGbU9XTmxKVEl5SlRKREpUSXlZMkYwWldkdmNua2xNaklsTTBFbE1qSmtaV1poZFd4MEpUSXlKVEpESlRJeWJtRnRaU1V5TWlVelFTVXlNaVZGT1NWQk15VTRSU1ZGT1NVNU9TVkJPU1V5TWlVeVF5VXlNblpoYkhWbEpUSXlKVE5CSlRJeUpUSXlKVEpESlRJeWRIbHdaU1V5TWlVelFTVXlNbk4wY21sdVp5VXlNaVUzUkNVeVF5VTNRaVV5TW1sa0pUSXlKVE5CSlRJeU1UUmtaVEV4WlRReE1XWTBaR1lsTWpJbE1rTWxNakpqWVhSbFoyOXllU1V5TWlVelFTVXlNbVJsWm1GMWJIUWxNaklsTWtNbE1qSnVZVzFsSlRJeUpUTkJKVEl5SlVVMUpVRTBKVGczSlVVMkpVSXpKVUU0SlRJeUpUSkRKVEl5ZG1Gc2RXVWxNaklsTTBFbE1qSWxNaklsTWtNbE1qSjBlWEJsSlRJeUpUTkJKVEl5YzNSeWFXNW5KVEl5SlRkRUpUVkVKVEpESlRJeWMyaGhjR1ZUZEhsc1pTVXlNaVV6UVNVM1FpVXlNbUZzY0doaEpUSXlKVE5CTVNVM1JDVXlReVV5TW1sa0pUSXlKVE5CSlRJeU1UUmtaVEV4WlROak5UZGlPV0VsTWpJbE1rTWxNakpoYm1Ob2IzSnpKVEl5SlROQkpUVkNKVGRDSlRJeWVTVXlNaVV6UVNVeU1qQWxNaklsTWtNbE1qSjRKVEl5SlROQkpUSXlkeVV5UmpJbE1qSWxOMFFsTWtNbE4wSWxNako1SlRJeUpUTkJKVEl5YUNVeU1pVXlReVV5TW5nbE1qSWxNMEVsTWpKM0pUSkdNaVV5TWlVM1JDVXlReVUzUWlVeU1ua2xNaklsTTBFbE1qSm9KVEpHTWlVeU1pVXlReVV5TW5nbE1qSWxNMEVsTWpJd0pUSXlKVGRFSlRKREpUZENKVEl5ZVNVeU1pVXpRU1V5TW1nbE1rWXlKVEl5SlRKREpUSXllQ1V5TWlVelFTVXlNbmNsTWpJbE4wUWxOVVFsTWtNbE1qSmpZWFJsWjI5eWVTVXlNaVV6UVNVeU1tWnNiM2NsTWpJbE1rTWxNakowYVhSc1pTVXlNaVV6UVNVeU1pVkZOaVZDTlNVNE1TVkZOeVZCT0NVNFFpVXlNaVV5UXlVeU1tNWhiV1VsTWpJbE0wRWxNakp3Y205alpYTnpKVEl5SlRKREpUSXlabWxzYkZOMGVXeGxKVEl5SlROQkpUZENKVGRFSlRKREpUSXljR0YwYUNVeU1pVXpRU1UxUWlVM1FpVXlNbUZqZEdsdmJuTWxNaklsTTBFbE5VSWxOMElsTWpKaFkzUnBiMjRsTWpJbE0wRWxNakp0YjNabEpUSXlKVEpESlRJeWVTVXlNaVV6UVNVeU1qQWxNaklsTWtNbE1qSjRKVEl5SlROQkpUSXlNQ1V5TWlVM1JDVXlReVUzUWlVeU1tRmpkR2x2YmlVeU1pVXpRU1V5TW14cGJtVWxNaklsTWtNbE1qSjVKVEl5SlROQkpUSXlNQ1V5TWlVeVF5VXlNbmdsTWpJbE0wRWxNakozSlRJeUpUZEVKVEpESlRkQ0pUSXlZV04wYVc5dUpUSXlKVE5CSlRJeWJHbHVaU1V5TWlVeVF5VXlNbmtsTWpJbE0wRWxNakpvSlRJeUpUSkRKVEl5ZUNVeU1pVXpRU1V5TW5jbE1qSWxOMFFsTWtNbE4wSWxNakpoWTNScGIyNGxNaklsTTBFbE1qSnNhVzVsSlRJeUpUSkRKVEl5ZVNVeU1pVXpRU1V5TW1nbE1qSWxNa01sTWpKNEpUSXlKVE5CSlRJeU1DVXlNaVUzUkNVeVF5VTNRaVV5TW1GamRHbHZiaVV5TWlVelFTVXlNbU5zYjNObEpUSXlKVGRFSlRWRUpUZEVKVFZFSlRKREpUSXliRzlqYTJWa0pUSXlKVE5CWm1Gc2MyVWxNa01sTWpKbmNtOTFjQ1V5TWlVelFTVXlNaVV5TWlVeVF5VXlNbkJ5YjNCekpUSXlKVE5CSlRkQ0pUSXlkeVV5TWlVelFURTBPQ1V5UXlVeU1ua2xNaklsTTBFek9Ua2xNa01sTWpKb0pUSXlKVE5CTlRFbE1rTWxNakpoYm1kc1pTVXlNaVV6UVRBbE1rTWxNako0SlRJeUpUTkJNelkxSlRKREpUSXllbWx1WkdWNEpUSXlKVE5CTVRNbE4wUWxOMFFsTWtNbE1qSlVaR3B3VVd0M1YyWnBPRGM0TXpnNEpUSXlKVE5CSlRkQ0pUSXlhV1FsTWpJbE0wRWxNakpVWkdwd1VXdDNWMlpwT0RjNE16ZzRKVEl5SlRKREpUSXlibUZ0WlNVeU1pVXpRU1V5TW14cGJtdGxjaVV5TWlVeVF5VXlNblJsZUhRbE1qSWxNMEVsTWpJbE1qSWxNa01sTWpKbmNtOTFjQ1V5TWlVelFTVXlNaVV5TWlVeVF5VXlNbXhwYm10bGNsUjVjR1VsTWpJbE0wRWxNakppY205clpXNGxNaklsTWtNbE1qSndiMmx1ZEhNbE1qSWxNMEVsTlVJbE4wSWxNako0SlRJeUpUTkJORE01SlRKREpUSXllU1V5TWlVelFUY3dNaTQxSlRkRUpUVkVKVEpESlRJeWJHOWphMlZrSlRJeUpUTkJabUZzYzJVbE1rTWxNakprWVhSaFFYUjBjbWxpZFhSbGN5VXlNaVV6UVNVMVFpVTFSQ1V5UXlVeU1uQnliM0J6SlRJeUpUTkJKVGRDSlRJeWVtbHVaR1Y0SlRJeUpUTkJNekVsTjBRbE1rTWxNakpzYVc1bFUzUjViR1VsTWpJbE0wRWxOMElsTWpKc2FXNWxWMmxrZEdnbE1qSWxNMEV4TGpVbE4wUWxNa01sTWpKbWNtOXRKVEl5SlROQkpUZENKVEl5ZUNVeU1pVXpRVFF6T1NVeVF5VXlNbmtsTWpJbE0wRTBOVEFsTWtNbE1qSmhibWRzWlNVeU1pVXpRVFF1TnpFeU16ZzRPVGd3TXpnME5qa2xNa01sTWpKcFpDVXlNaVV6UVNVeU1qRTBaR1V4TVdVell6VTNZamxoSlRJeUpUZEVKVEpESlRJeWRHOGxNaklsTTBFbE4wSWxNakpwWkNVeU1pVXpRU1V5TWpFMFpHVXhNak5oWVRsbU1EWmhKVEl5SlRKREpUSXllQ1V5TWlVelFUTXhOQ1V5UXlVeU1ua2xNaklsTTBFM01ESXVOU1V5UXlVeU1tRnVaMnhsSlRJeUpUTkJNeTR5TVRFME1EVTRNak0yTmprMU5qWTBKVGRFSlRKREpUSXlkR1Y0ZEVKc2IyTnJKVEl5SlROQkpUVkNKVFZFSlRkRUpUSkRKVEl5WW5CeVNVTldWMlZ1ZGpNMk56Y3pOQ1V5TWlVelFTVTNRaVV5TW1sa0pUSXlKVE5CSlRJeVluQnlTVU5XVjJWdWRqTTJOemN6TkNVeU1pVXlReVV5TW01aGJXVWxNaklsTTBFbE1qSndjbTlqWlhOekpUSXlKVEpESlRJeWRHbDBiR1VsTWpJbE0wRWxNaklsUlRZbFFqVWxPREVsUlRjbFFUZ2xPRUlsTWpJbE1rTWxNakpqWVhSbFoyOXllU1V5TWlVelFTVXlNbVpzYjNjbE1qSWxNa01sTWpKbmNtOTFjQ1V5TWlVelFTVXlNaVV5TWlVeVF5VXlNbWR5YjNWd1RtRnRaU1V5TWlVelFXNTFiR3dsTWtNbE1qSnNiMk5yWldRbE1qSWxNMEZtWVd4elpTVXlReVV5TW14cGJtc2xNaklsTTBFbE1qSWxNaklsTWtNbE1qSmphR2xzWkhKbGJpVXlNaVV6UVNVMVFpVTFSQ1V5UXlVeU1uQmhjbVZ1ZENVeU1pVXpRU1V5TWlVeU1pVXlReVV5TW5KbGMybDZaVVJwY2lVeU1pVXpRU1UxUWlVeU1uUnNKVEl5SlRKREpUSXlkSElsTWpJbE1rTWxNakppY2lVeU1pVXlReVV5TW1Kc0pUSXlKVEpESlRJeWJDVXlNaVV5UXlVeU1uUWxNaklsTWtNbE1qSnlKVEl5SlRKREpUSXlZaVV5TWlVMVJDVXlReVV5TW1GMGRISnBZblYwWlNVeU1pVXpRU1UzUWlVeU1tTnZiblJoYVc1bGNpVXlNaVV6UVdaaGJITmxKVEpESlRJeWRtbHphV0pzWlNVeU1pVXpRWFJ5ZFdVbE1rTWxNakp5YjNSaGRHRmliR1VsTWpJbE0wRjBjblZsSlRKREpUSXliR2x1YTJGaWJHVWxNaklsTTBGMGNuVmxKVEpESlRJeVkyOXNiR0Z3YzJGaWJHVWxNaklsTTBGbVlXeHpaU1V5UXlVeU1tTnZiR3hoY0hObFpDVXlNaVV6UVdaaGJITmxKVEpESlRJeVptbDRaV1JNYVc1ckpUSXlKVE5CWm1Gc2MyVWxNa01sTWpKdFlYSnJaWEpQWm1aelpYUWxNaklsTTBFMUpUZEVKVEpESlRJeVpHRjBZVUYwZEhKcFluVjBaWE1sTWpJbE0wRWxOVUlsTjBJbE1qSnVZVzFsSlRJeUpUTkJKVEl5SlVVMUpVSkJKVGhHSlVVMUpUaEdKVUkzSlRJeUpUSkRKVEl5ZEhsd1pTVXlNaVV6UVNVeU1tNTFiV0psY2lVeU1pVXlReVV5TW5aaGJIVmxKVEl5SlROQkpUSXlKVEl5SlRKREpUSXlZMkYwWldkdmNua2xNaklsTTBFbE1qSmtaV1poZFd4MEpUSXlKVEpESlRJeWFXUWxNaklsTTBFbE1qSllhMEZPVW5SWVlsUmlOakkwTXpZeEpUSXlKVGRFSlRKREpUZENKVEl5Ym1GdFpTVXlNaVV6UVNVeU1pVkZOU1U1TUNVNFJDVkZOeVZCTnlWQ01DVXlNaVV5UXlVeU1uUjVjR1VsTWpJbE0wRWxNakp6ZEhKcGJtY2xNaklsTWtNbE1qSjJZV3gxWlNVeU1pVXpRU1V5TWlVeU1pVXlReVV5TW1OaGRHVm5iM0o1SlRJeUpUTkJKVEl5WkdWbVlYVnNkQ1V5TWlVeVF5VXlNbWxrSlRJeUpUTkJKVEl5U1ZkYVRWQjFVRWx2U0RFME9UUXpOaVV5TWlVM1JDVXlReVUzUWlVeU1tNWhiV1VsTWpJbE0wRWxNaklsUlRZbE9Ea2xPREFsUlRZbE9VTWxPRGtsUlRnbE9EQWxPRFVsTWpJbE1rTWxNakowZVhCbEpUSXlKVE5CSlRJeWMzUnlhVzVuSlRJeUpUSkRKVEl5ZG1Gc2RXVWxNaklsTTBFbE1qSWxNaklsTWtNbE1qSmpZWFJsWjI5eWVTVXlNaVV6UVNVeU1tUmxabUYxYkhRbE1qSWxNa01sTWpKcFpDVXlNaVV6UVNVeU1sTkRhbGhUYldsQlVYYzNNREE1T1RRbE1qSWxOMFFsTWtNbE4wSWxNakp1WVcxbEpUSXlKVE5CSlRJeUpVVTRKVUpHSlRsRkpVVTJKVGhGSlVFMUpUSXlKVEpESlRJeWRIbHdaU1V5TWlVelFTVXlNbXhwYm1zbE1qSWxNa01sTWpKMllXeDFaU1V5TWlVelFTVXlNaVV5TWlVeVF5VXlNbU5oZEdWbmIzSjVKVEl5SlROQkpUSXlaR1ZtWVhWc2RDVXlNaVV5UXlVeU1tbGtKVEl5SlROQkpUSXlhRXQxV0ZKVWJHeFNSRFUzTlRFNU1pVXlNaVUzUkNVeVF5VTNRaVV5TW01aGJXVWxNaklsTTBFbE1qSWxSVFFsUWtVbFFrWWxSVGNsUVVNbFFrRWxNaklsTWtNbE1qSjBlWEJsSlRJeUpUTkJKVEl5YzNSeWFXNW5KVEl5SlRKREpUSXlkbUZzZFdVbE1qSWxNMEVsTWpJbE1qSWxNa01sTWpKallYUmxaMjl5ZVNVeU1pVXpRU1V5TW1SbFptRjFiSFFsTWpJbE1rTWxNakpwWkNVeU1pVXpRU1V5TWxkSmNYbEtUbGRMV0dVNE1URXpNamtsTWpJbE4wUWxNa01sTjBJbE1qSnVZVzFsSlRJeUpUTkJKVEl5SlVVMkpUZzRKVGt3SlVVMkpUbERKVUZESlRJeUpUSkRKVEl5ZEhsd1pTVXlNaVV6UVNVeU1tNTFiV0psY2lVeU1pVXlReVV5TW5aaGJIVmxKVEl5SlROQkpUSXlKVEl5SlRKREpUSXlZMkYwWldkdmNua2xNaklsTTBFbE1qSmtaV1poZFd4MEpUSXlKVEpESlRJeWFXUWxNaklsTTBFbE1qSm1ka1phYzJWS1FrbFZNelU0T0RFeEpUSXlKVGRFSlRKREpUZENKVEl5Ym1GdFpTVXlNaVV6UVNVeU1pVkZOaVU1TnlWQ05pVkZPU1U1TnlWQ05DVXlNaVV5UXlVeU1uUjVjR1VsTWpJbE0wRWxNakp1ZFcxaVpYSWxNaklsTWtNbE1qSjJZV3gxWlNVeU1pVXpRU1V5TWlVeU1pVXlReVV5TW1OaGRHVm5iM0o1SlRJeUpUTkJKVEl5WkdWbVlYVnNkQ1V5TWlVeVF5VXlNbWxrSlRJeUpUTkJKVEl5Y0hodVRtaHZUV2xWZFRRek5qTTROU1V5TWlVM1JDVXlReVUzUWlVeU1tNWhiV1VsTWpJbE0wRWxNaklsUlRrbE9ETWxRVGdsUlRrbE9UY2xRVGdsTWpJbE1rTWxNakowZVhCbEpUSXlKVE5CSlRJeWMzUnlhVzVuSlRJeUpUSkRKVEl5ZG1Gc2RXVWxNaklsTTBFbE1qSWxNaklsTWtNbE1qSmpZWFJsWjI5eWVTVXlNaVV6UVNVeU1tUmxabUYxYkhRbE1qSWxNa01sTWpKcFpDVXlNaVV6UVNVeU1uZDJlV2RpWldsRlpHVTBNRGc0TkRNbE1qSWxOMFFsTWtNbE4wSWxNakp1WVcxbEpUSXlKVE5CSlRJeUpVVTRKVUpGSlRrekpVVTFKVGcxSlVFMUpUSXlKVEpESlRJeWRIbHdaU1V5TWlVelFTVXlNbk4wY21sdVp5VXlNaVV5UXlVeU1uWmhiSFZsSlRJeUpUTkJKVEl5SlRJeUpUSkRKVEl5WTJGMFpXZHZjbmtsTWpJbE0wRWxNakprWldaaGRXeDBKVEl5SlRKREpUSXlhV1FsTWpJbE0wRWxNakpFVG5GS2FuSlhRazkzTWpReE5qTTBKVEl5SlRkRUpUSkRKVGRDSlRJeWJtRnRaU1V5TWlVelFTVXlNaVZGT0NWQ1JTVTVNeVZGTlNVNE55VkNRU1V5TWlVeVF5VXlNblI1Y0dVbE1qSWxNMEVsTWpKemRISnBibWNsTWpJbE1rTWxNakoyWVd4MVpTVXlNaVV6UVNVeU1pVXlNaVV5UXlVeU1tTmhkR1ZuYjNKNUpUSXlKVE5CSlRJeVpHVm1ZWFZzZENVeU1pVXlReVV5TW1sa0pUSXlKVE5CSlRJeVkycFpUMkpQY2tWWGNEQTNNVFV5TWlVeU1pVTNSQ1V5UXlVM1FpVXlNbTVoYldVbE1qSWxNMEVsTWpJbFJUa2xRVE1sT0VVbFJUa2xPVGtsUVRrbE1qSWxNa01sTWpKMGVYQmxKVEl5SlROQkpUSXljM1J5YVc1bkpUSXlKVEpESlRJeWRtRnNkV1VsTWpJbE0wRWxNaklsTWpJbE1rTWxNakpqWVhSbFoyOXllU1V5TWlVelFTVXlNbVJsWm1GMWJIUWxNaklsTWtNbE1qSnBaQ1V5TWlVelFTVXlNbkp6VVdGVFZuWmxVVlExTXpRNU16Y2xNaklsTjBRbE1rTWxOMElsTWpKdVlXMWxKVEl5SlROQkpUSXlKVVUxSlVFMEpUZzNKVVUySlVJekpVRTRKVEl5SlRKREpUSXlkSGx3WlNVeU1pVXpRU1V5TW5OMGNtbHVaeVV5TWlVeVF5VXlNblpoYkhWbEpUSXlKVE5CSlRJeUpUSXlKVEpESlRJeVkyRjBaV2R2Y25rbE1qSWxNMEVsTWpKa1pXWmhkV3gwSlRJeUpUSkRKVEl5YVdRbE1qSWxNMEVsTWpKamQyTmtjV050UTNSVk9EWXpNamN6SlRJeUpUZEVKVFZFSlRKREpUSXljSEp2Y0hNbE1qSWxNMEVsTjBJbE1qSjRKVEl5SlROQk1qRTBKVEpESlRJeWVTVXlNaVV6UVRRM05pVXlReVV5TW5jbE1qSWxNMEV4TURBbE1rTWxNakpvSlRJeUpUTkJOekFsTWtNbE1qSjZhVzVrWlhnbE1qSWxNMEV6TWlVeVF5VXlNbUZ1WjJ4bEpUSXlKVE5CTUNVM1JDVXlReVV5TW5Ob1lYQmxVM1I1YkdVbE1qSWxNMEVsTjBJbE1qSmhiSEJvWVNVeU1pVXpRVEVsTjBRbE1rTWxNakpzYVc1bFUzUjViR1VsTWpJbE0wRWxOMElsTWpKc2FXNWxWMmxrZEdnbE1qSWxNMEV4TGpVbE4wUWxNa01sTWpKbWFXeHNVM1I1YkdVbE1qSWxNMEVsTjBJbE4wUWxNa01sTWpKMGFHVnRaU1V5TWlVelFTVTNRaVUzUkNVeVF5VXlNbkJoZEdnbE1qSWxNMEVsTlVJbE4wSWxNakpoWTNScGIyNXpKVEl5SlROQkpUVkNKVGRDSlRJeVlXTjBhVzl1SlRJeUpUTkJKVEl5Ylc5MlpTVXlNaVV5UXlVeU1uZ2xNaklsTTBFbE1qSXdKVEl5SlRKREpUSXllU1V5TWlVelFTVXlNakFsTWpJbE4wUWxNa01sTjBJbE1qSmhZM1JwYjI0bE1qSWxNMEVsTWpKc2FXNWxKVEl5SlRKREpUSXllQ1V5TWlVelFTVXlNbmNsTWpJbE1rTWxNako1SlRJeUpUTkJKVEl5TUNVeU1pVTNSQ1V5UXlVM1FpVXlNbUZqZEdsdmJpVXlNaVV6UVNVeU1teHBibVVsTWpJbE1rTWxNako0SlRJeUpUTkJKVEl5ZHlVeU1pVXlReVV5TW5rbE1qSWxNMEVsTWpKb0pUSXlKVGRFSlRKREpUZENKVEl5WVdOMGFXOXVKVEl5SlROQkpUSXliR2x1WlNVeU1pVXlReVV5TW5nbE1qSWxNMEVsTWpJd0pUSXlKVEpESlRJeWVTVXlNaVV6UVNVeU1tZ2xNaklsTjBRbE1rTWxOMElsTWpKaFkzUnBiMjRsTWpJbE0wRWxNakpqYkc5elpTVXlNaVUzUkNVMVJDVTNSQ1UxUkNVeVF5VXlNbVp2Ym5SVGRIbHNaU1V5TWlVelFTVTNRaVUzUkNVeVF5VXlNblJsZUhSQ2JHOWpheVV5TWlVelFTVTFRaVUzUWlVeU1uQnZjMmwwYVc5dUpUSXlKVE5CSlRkQ0pUSXllQ1V5TWlVelFURXdKVEpESlRJeWVTVXlNaVV6UVRBbE1rTWxNakozSlRJeUpUTkJKVEl5ZHkweU1DVXlNaVV5UXlVeU1tZ2xNaklsTTBFbE1qSm9KVEl5SlRkRUpUSkRKVEl5ZEdWNGRDVXlNaVV6UVNVeU1pVkZPQ1ZDUmlVNVFpVkZOU1U0TlNWQk5TVkZOaVZDT0NWQ09DVkZOaVU0T0NVNFJpVXlNaVUzUkNVMVJDVXlReVV5TW1GdVkyaHZjbk1sTWpJbE0wRWxOVUlsTjBJbE1qSjRKVEl5SlROQkpUSXlkeVV5UmpJbE1qSWxNa01sTWpKNUpUSXlKVE5CSlRJeU1DVXlNaVUzUkNVeVF5VTNRaVV5TW5nbE1qSWxNMEVsTWpKM0pUSkdNaVV5TWlVeVF5VXlNbmtsTWpJbE0wRWxNakpvSlRJeUpUZEVKVEpESlRkQ0pUSXllQ1V5TWlVelFTVXlNakFsTWpJbE1rTWxNako1SlRJeUpUTkJKVEl5YUNVeVJqSWxNaklsTjBRbE1rTWxOMElsTWpKNEpUSXlKVE5CSlRJeWR5VXlNaVV5UXlVeU1ua2xNaklsTTBFbE1qSm9KVEpHTWlVeU1pVTNSQ1UxUkNVM1JDVXlReVV5TWtoTVduWnpSRmhVZG1nMk1USTRORGNsTWpJbE0wRWxOMElsTWpKcFpDVXlNaVV6UVNVeU1raE1Xblp6UkZoVWRtZzJNVEk0TkRjbE1qSWxNa01sTWpKdVlXMWxKVEl5SlROQkpUSXlaR1ZqYVhOcGIyNGxNaklsTWtNbE1qSjBhWFJzWlNVeU1pVXpRU1V5TWlWRk5TVTRPQ1ZCTkNWRk5TVkJSU1U1UVNVeU1pVXlReVV5TW1OaGRHVm5iM0o1SlRJeUpUTkJKVEl5Wm14dmR5VXlNaVV5UXlVeU1tZHliM1Z3SlRJeUpUTkJKVEl5SlRJeUpUSkRKVEl5WjNKdmRYQk9ZVzFsSlRJeUpUTkJiblZzYkNVeVF5VXlNbXh2WTJ0bFpDVXlNaVV6UVdaaGJITmxKVEpESlRJeWJHbHVheVV5TWlVelFTVXlNaVV5TWlVeVF5VXlNbU5vYVd4a2NtVnVKVEl5SlROQkpUVkNKVFZFSlRKREpUSXljR0Z5Wlc1MEpUSXlKVE5CSlRJeUpUSXlKVEpESlRJeWNtVnphWHBsUkdseUpUSXlKVE5CSlRWQ0pUSXlkR3dsTWpJbE1rTWxNakowY2lVeU1pVXlReVV5TW1KeUpUSXlKVEpESlRJeVltd2xNaklsTWtNbE1qSnNKVEl5SlRKREpUSXlkQ1V5TWlVeVF5VXlNbklsTWpJbE1rTWxNakppSlRJeUpUVkVKVEpESlRJeVlYUjBjbWxpZFhSbEpUSXlKVE5CSlRkQ0pUSXlZMjl1ZEdGcGJtVnlKVEl5SlROQlptRnNjMlVsTWtNbE1qSjJhWE5wWW14bEpUSXlKVE5CZEhKMVpTVXlReVV5TW5KdmRHRjBZV0pzWlNVeU1pVXpRWFJ5ZFdVbE1rTWxNakpzYVc1cllXSnNaU1V5TWlVelFYUnlkV1VsTWtNbE1qSmpiMnhzWVhCellXSnNaU1V5TWlVelFXWmhiSE5sSlRKREpUSXlZMjlzYkdGd2MyVmtKVEl5SlROQlptRnNjMlVsTWtNbE1qSm1hWGhsWkV4cGJtc2xNaklsTTBGbVlXeHpaU1V5UXlVeU1tMWhjbXRsY2s5bVpuTmxkQ1V5TWlVelFUVWxOMFFsTWtNbE1qSmtZWFJoUVhSMGNtbGlkWFJsY3lVeU1pVXpRU1UxUWlVM1FpVXlNbTVoYldVbE1qSWxNMEVsTWpJbFJUVWxRa0VsT0VZbFJUVWxPRVlsUWpjbE1qSWxNa01sTWpKMGVYQmxKVEl5SlROQkpUSXliblZ0WW1WeUpUSXlKVEpESlRJeWRtRnNkV1VsTWpJbE0wRWxNaklsTWpJbE1rTWxNakpqWVhSbFoyOXllU1V5TWlVelFTVXlNbVJsWm1GMWJIUWxNaklsTWtNbE1qSnBaQ1V5TWlVelFTVXlNbXB5WlhWM1ptWnBUVzR4TkRJek9ERWxNaklsTjBRbE1rTWxOMElsTWpKdVlXMWxKVEl5SlROQkpUSXlKVVUxSlRrd0pUaEVKVVUzSlVFM0pVSXdKVEl5SlRKREpUSXlkSGx3WlNVeU1pVXpRU1V5TW5OMGNtbHVaeVV5TWlVeVF5VXlNblpoYkhWbEpUSXlKVE5CSlRJeUpUSXlKVEpESlRJeVkyRjBaV2R2Y25rbE1qSWxNMEVsTWpKa1pXWmhkV3gwSlRJeUpUSkRKVEl5YVdRbE1qSWxNMEVsTWpKRldIQllaMXBVWkd4Rk5EUTJOVFE1SlRJeUpUZEVKVEpESlRkQ0pUSXlibUZ0WlNVeU1pVXpRU1V5TWlWRk5pVTRPU1U0TUNWRk5pVTVReVU0T1NWRk9DVTRNQ1U0TlNVeU1pVXlReVV5TW5SNWNHVWxNaklsTTBFbE1qSnpkSEpwYm1jbE1qSWxNa01sTWpKMllXeDFaU1V5TWlVelFTVXlNaVV5TWlVeVF5VXlNbU5oZEdWbmIzSjVKVEl5SlROQkpUSXlaR1ZtWVhWc2RDVXlNaVV5UXlVeU1tbGtKVEl5SlROQkpUSXljbXBUUld4bFJrcDRWVFk1T1RjMU15VXlNaVUzUkNVeVF5VTNRaVV5TW01aGJXVWxNaklsTTBFbE1qSWxSVGdsUWtZbE9VVWxSVFlsT0VVbFFUVWxNaklsTWtNbE1qSjBlWEJsSlRJeUpUTkJKVEl5YkdsdWF5VXlNaVV5UXlVeU1uWmhiSFZsSlRJeUpUTkJKVEl5SlRJeUpUSkRKVEl5WTJGMFpXZHZjbmtsTWpJbE0wRWxNakprWldaaGRXeDBKVEl5SlRKREpUSXlhV1FsTWpJbE0wRWxNakpQY1haRVMxZHJXbmxvT1RBM016RTRKVEl5SlRkRUpUSkRKVGRDSlRJeWJtRnRaU1V5TWlVelFTVXlNaVZGTkNWQ1JTVkNSaVZGTnlWQlF5VkNRU1V5TWlVeVF5VXlNblI1Y0dVbE1qSWxNMEVsTWpKemRISnBibWNsTWpJbE1rTWxNakoyWVd4MVpTVXlNaVV6UVNVeU1pVXlNaVV5UXlVeU1tTmhkR1ZuYjNKNUpUSXlKVE5CSlRJeVpHVm1ZWFZzZENVeU1pVXlReVV5TW1sa0pUSXlKVE5CSlRJeVVteGhkVkpzVUhsWlNUY3pPRFEyTkNVeU1pVTNSQ1V5UXlVM1FpVXlNbTVoYldVbE1qSWxNMEVsTWpJbFJUWWxPRGdsT1RBbFJUWWxPVU1sUVVNbE1qSWxNa01sTWpKMGVYQmxKVEl5SlROQkpUSXliblZ0WW1WeUpUSXlKVEpESlRJeWRtRnNkV1VsTWpJbE0wRWxNaklsTWpJbE1rTWxNakpqWVhSbFoyOXllU1V5TWlVelFTVXlNbVJsWm1GMWJIUWxNaklsTWtNbE1qSnBaQ1V5TWlVelFTVXlNblIxYWtOa2JrbFdSMnMxTWpjd056RWxNaklsTjBRbE1rTWxOMElsTWpKdVlXMWxKVEl5SlROQkpUSXlKVVUySlRrM0pVSTJKVVU1SlRrM0pVSTBKVEl5SlRKREpUSXlkSGx3WlNVeU1pVXpRU1V5TW01MWJXSmxjaVV5TWlVeVF5VXlNblpoYkhWbEpUSXlKVE5CSlRJeUpUSXlKVEpESlRJeVkyRjBaV2R2Y25rbE1qSWxNMEVsTWpKa1pXWmhkV3gwSlRJeUpUSkRKVEl5YVdRbE1qSWxNMEVsTWpKc1VFVmtVa3hLYlV4Sk1qZzBNREU0SlRJeUpUZEVKVEpESlRkQ0pUSXlibUZ0WlNVeU1pVXpRU1V5TWlWRk9TVTRNeVZCT0NWRk9TVTVOeVZCT0NVeU1pVXlReVV5TW5SNWNHVWxNaklsTTBFbE1qSnpkSEpwYm1jbE1qSWxNa01sTWpKMllXeDFaU1V5TWlVelFTVXlNaVV5TWlVeVF5VXlNbU5oZEdWbmIzSjVKVEl5SlROQkpUSXlaR1ZtWVhWc2RDVXlNaVV5UXlVeU1tbGtKVEl5SlROQkpUSXljbUZQUTI1WGJFZFplRE00TVRZd05DVXlNaVUzUkNVeVF5VTNRaVV5TW01aGJXVWxNaklsTTBFbE1qSWxSVGdsUWtVbE9UTWxSVFVsT0RVbFFUVWxNaklsTWtNbE1qSjBlWEJsSlRJeUpUTkJKVEl5YzNSeWFXNW5KVEl5SlRKREpUSXlkbUZzZFdVbE1qSWxNMEVsTWpJbE1qSWxNa01sTWpKallYUmxaMjl5ZVNVeU1pVXpRU1V5TW1SbFptRjFiSFFsTWpJbE1rTWxNakpwWkNVeU1pVXpRU1V5TW5OU1UxcElRMDFpVTBnNU1UZ3hNemNsTWpJbE4wUWxNa01sTjBJbE1qSnVZVzFsSlRJeUpUTkJKVEl5SlVVNEpVSkZKVGt6SlVVMUpUZzNKVUpCSlRJeUpUSkRKVEl5ZEhsd1pTVXlNaVV6UVNVeU1uTjBjbWx1WnlVeU1pVXlReVV5TW5aaGJIVmxKVEl5SlROQkpUSXlKVEl5SlRKREpUSXlZMkYwWldkdmNua2xNaklsTTBFbE1qSmtaV1poZFd4MEpUSXlKVEpESlRJeWFXUWxNaklsTTBFbE1qSlFTbFZ2YTJWSWRITldNVEl6TlRjMUpUSXlKVGRFSlRKREpUZENKVEl5Ym1GdFpTVXlNaVV6UVNVeU1pVkZPU1ZCTXlVNFJTVkZPU1U1T1NWQk9TVXlNaVV5UXlVeU1uUjVjR1VsTWpJbE0wRWxNakp6ZEhKcGJtY2xNaklsTWtNbE1qSjJZV3gxWlNVeU1pVXpRU1V5TWlVeU1pVXlReVV5TW1OaGRHVm5iM0o1SlRJeUpUTkJKVEl5WkdWbVlYVnNkQ1V5TWlVeVF5VXlNbWxrSlRJeUpUTkJKVEl5VVhCWlIwOUdVWFJQWnpnME56VTNPQ1V5TWlVM1JDVXlReVUzUWlVeU1tNWhiV1VsTWpJbE0wRWxNaklsUlRVbFFUUWxPRGNsUlRZbFFqTWxRVGdsTWpJbE1rTWxNakowZVhCbEpUSXlKVE5CSlRJeWMzUnlhVzVuSlRJeUpUSkRKVEl5ZG1Gc2RXVWxNaklsTTBFbE1qSWxNaklsTWtNbE1qSmpZWFJsWjI5eWVTVXlNaVV6UVNVeU1tUmxabUYxYkhRbE1qSWxNa01sTWpKcFpDVXlNaVV6UVNVeU1uTlBUMVZtWW1acmRGazJPVFk1T0RJbE1qSWxOMFFsTlVRbE1rTWxNakp3Y205d2N5VXlNaVV6UVNVM1FpVXlNbmdsTWpJbE0wRXlNVGtsTWtNbE1qSjVKVEl5SlROQk5UYzNMalVsTWtNbE1qSjNKVEl5SlROQk9UQWxNa01sTWpKb0pUSXlKVE5CTnpBbE1rTWxNako2YVc1a1pYZ2xNaklsTTBFek15VXlReVV5TW1GdVoyeGxKVEl5SlROQk1DVTNSQ1V5UXlVeU1uTm9ZWEJsVTNSNWJHVWxNaklsTTBFbE4wSWxNakpoYkhCb1lTVXlNaVV6UVRFbE4wUWxNa01sTWpKc2FXNWxVM1I1YkdVbE1qSWxNMEVsTjBJbE1qSnNhVzVsVjJsa2RHZ2xNaklsTTBFeExqVWxOMFFsTWtNbE1qSm1hV3hzVTNSNWJHVWxNaklsTTBFbE4wSWxOMFFsTWtNbE1qSjBhR1Z0WlNVeU1pVXpRU1UzUWlVM1JDVXlReVV5TW5CaGRHZ2xNaklsTTBFbE5VSWxOMElsTWpKaFkzUnBiMjV6SlRJeUpUTkJKVFZDSlRkQ0pUSXlZV04wYVc5dUpUSXlKVE5CSlRJeWJXOTJaU1V5TWlVeVF5VXlNbmdsTWpJbE0wRWxNakl3SlRJeUpUSkRKVEl5ZVNVeU1pVXpRU1V5TW1nbE1rWXlKVEl5SlRkRUpUSkRKVGRDSlRJeVlXTjBhVzl1SlRJeUpUTkJKVEl5YkdsdVpTVXlNaVV5UXlVeU1uZ2xNaklsTTBFbE1qSjNKVEpHTWlVeU1pVXlReVV5TW5rbE1qSWxNMEVsTWpJd0pUSXlKVGRFSlRKREpUZENKVEl5WVdOMGFXOXVKVEl5SlROQkpUSXliR2x1WlNVeU1pVXlReVV5TW5nbE1qSWxNMEVsTWpKM0pUSXlKVEpESlRJeWVTVXlNaVV6UVNVeU1tZ2xNa1l5SlRJeUpUZEVKVEpESlRkQ0pUSXlZV04wYVc5dUpUSXlKVE5CSlRJeWJHbHVaU1V5TWlVeVF5VXlNbmdsTWpJbE0wRWxNakozSlRKR01pVXlNaVV5UXlVeU1ua2xNaklsTTBFbE1qSm9KVEl5SlRkRUpUSkRKVGRDSlRJeVlXTjBhVzl1SlRJeUpUTkJKVEl5YkdsdVpTVXlNaVV5UXlVeU1uZ2xNaklsTTBFbE1qSXdKVEl5SlRKREpUSXllU1V5TWlVelFTVXlNbWdsTWtZeUpUSXlKVGRFSlRKREpUZENKVEl5WVdOMGFXOXVKVEl5SlROQkpUSXlZMnh2YzJVbE1qSWxOMFFsTlVRbE4wUWxOVVFsTWtNbE1qSm1iMjUwVTNSNWJHVWxNaklsTTBFbE4wSWxOMFFsTWtNbE1qSjBaWGgwUW14dlkyc2xNaklsTTBFbE5VSWxOMElsTWpKd2IzTnBkR2x2YmlVeU1pVXpRU1UzUWlVeU1uZ2xNaklsTTBFeE1DVXlReVV5TW5rbE1qSWxNMEV3SlRKREpUSXlkeVV5TWlVelFTVXlNbmN0TWpBbE1qSWxNa01sTWpKb0pUSXlKVE5CSlRJeWFDVXlNaVUzUkNVeVF5VXlNblJsZUhRbE1qSWxNMEVsTWpJbFJUWWxRVVFsUWtJbFJUUWxRa0VsUVRFbE1qSWxOMFFsTlVRbE1rTWxNakpoYm1Ob2IzSnpKVEl5SlROQkpUVkNKVGRDSlRJeWVDVXlNaVV6UVNVeU1uY2xNa1l5SlRJeUpUSkRKVEl5ZVNVeU1pVXpRU1V5TWpBbE1qSWxOMFFsTWtNbE4wSWxNako0SlRJeUpUTkJKVEl5ZHlVeVJqSWxNaklsTWtNbE1qSjVKVEl5SlROQkpUSXlhQ1V5TWlVM1JDVXlReVUzUWlVeU1uZ2xNaklsTTBFbE1qSXdKVEl5SlRKREpUSXllU1V5TWlVelFTVXlNbWdsTWtZeUpUSXlKVGRFSlRKREpUZENKVEl5ZUNVeU1pVXpRU1V5TW5jbE1qSWxNa01sTWpKNUpUSXlKVE5CSlRJeWFDVXlSaklsTWpJbE4wUWxOVVFsTjBRbE1rTWxNakpwYkhWNVVHUndhMjFvT1RRME5qQTJKVEl5SlROQkpUZENKVEl5YVdRbE1qSWxNMEVsTWpKcGJIVjVVR1J3YTIxb09UUTBOakEySlRJeUpUSkRKVEl5Ym1GdFpTVXlNaVV6UVNVeU1teHBibXRsY2lVeU1pVXlReVV5TW5SbGVIUWxNaklsTTBFbE1qSWxNaklsTWtNbE1qSm5jbTkxY0NVeU1pVXpRU1V5TWlVeU1pVXlReVV5TW14cGJtdGxjbFI1Y0dVbE1qSWxNMEVsTWpKaWNtOXJaVzRsTWpJbE1rTWxNakp3YjJsdWRITWxNaklsTTBFbE5VSWxOMElsTWpKNEpUSXlKVE5CTWpZMEpUSkRKVEl5ZVNVeU1pVXpRVFUyTVM0M05TVTNSQ1V5UXlVM1FpVXlNbmdsTWpJbE0wRXlOalFsTWtNbE1qSjVKVEl5SlROQk5UWXhMamMxSlRkRUpUVkVKVEpESlRJeWJHOWphMlZrSlRJeUpUTkJabUZzYzJVbE1rTWxNakprWVhSaFFYUjBjbWxpZFhSbGN5VXlNaVV6UVNVMVFpVTFSQ1V5UXlVeU1uQnliM0J6SlRJeUpUTkJKVGRDSlRJeWVtbHVaR1Y0SlRJeUpUTkJNelFsTjBRbE1rTWxNakpzYVc1bFUzUjViR1VsTWpJbE0wRWxOMElsTWpKc2FXNWxWMmxrZEdnbE1qSWxNMEV4TGpVbE4wUWxNa01sTWpKbWNtOXRKVEl5SlROQkpUZENKVEl5ZUNVeU1pVXpRVEkyTkNVeVF5VXlNbmtsTWpJbE0wRTFORFlsTWtNbE1qSmhibWRzWlNVeU1pVXpRVFF1TnpFeU16ZzRPVGd3TXpnME5qa2xNa01sTWpKcFpDVXlNaVV6UVNVeU1tSndja2xEVmxkbGJuWXpOamMzTXpRbE1qSWxOMFFsTWtNbE1qSjBieVV5TWlVelFTVTNRaVV5TW1sa0pUSXlKVE5CSlRJeVNFeGFkbk5FV0ZSMmFEWXhNamcwTnlVeU1pVXlReVV5TW5nbE1qSWxNMEV5TmpRbE1rTWxNako1SlRJeUpUTkJOVGMzTGpVbE1rTWxNakpoYm1kc1pTVXlNaVV6UVRFdU9UZzVOamMxTXpRM01qY3pOVE0xTmlVM1JDVXlReVV5TW5SbGVIUkNiRzlqYXlVeU1pVXpRU1UxUWlVMVJDVTNSQ1V5UXlVeU1sVmtaME5TU0hwTGFXazJOak01TlRVbE1qSWxNMEVsTjBJbE1qSnBaQ1V5TWlVelFTVXlNbFZrWjBOU1NIcExhV2syTmpNNU5UVWxNaklsTWtNbE1qSnVZVzFsSlRJeUpUTkJKVEl5YkdsdWEyVnlKVEl5SlRKREpUSXlkR1Y0ZENVeU1pVXpRU1V5TWlVeU1pVXlReVV5TW1keWIzVndKVEl5SlROQkpUSXlKVEl5SlRKREpUSXliR2x1YTJWeVZIbHdaU1V5TWlVelFTVXlNbUp5YjJ0bGJpVXlNaVV5UXlVeU1uQnZhVzUwY3lVeU1pVXpRU1UxUWlVM1FpVXlNbmdsTWpJbE0wRXlOalFsTWtNbE1qSjVKVEl5SlROQk5qWXpMakkxSlRkRUpUSkRKVGRDSlRJeWVDVXlNaVV6UVRJMk5DVXlReVV5TW5rbE1qSWxNMEUyTmpNdU1qVWxOMFFsTlVRbE1rTWxNakpzYjJOclpXUWxNaklsTTBGbVlXeHpaU1V5UXlVeU1tUmhkR0ZCZEhSeWFXSjFkR1Z6SlRJeUpUTkJKVFZDSlRWRUpUSkRKVEl5Y0hKdmNITWxNaklsTTBFbE4wSWxNako2YVc1a1pYZ2xNaklsTTBFek5TVTNSQ1V5UXlVeU1teHBibVZUZEhsc1pTVXlNaVV6UVNVM1FpVXlNbXhwYm1WWGFXUjBhQ1V5TWlVelFURXVOU1UzUkNVeVF5VXlNbVp5YjIwbE1qSWxNMEVsTjBJbE1qSjRKVEl5SlROQk1qWTBKVEpESlRJeWVTVXlNaVV6UVRZME55NDFKVEpESlRJeVlXNW5iR1VsTWpJbE0wRTBMalV5TURRd01qYzJNalkyTlRNeE15VXlReVV5TW1sa0pUSXlKVE5CSlRJeVNFeGFkbk5FV0ZSMmFEWXhNamcwTnlVeU1pVTNSQ1V5UXlVeU1uUnZKVEl5SlROQkpUZENKVEl5YVdRbE1qSWxNMEVsTWpJeE5HUmxNVEl6WVdFNVpqQTJZU1V5TWlVeVF5VXlNbmdsTWpJbE0wRXlOalFsTWtNbE1qSjVKVEl5SlROQk5qYzVKVEpESlRJeVlXNW5iR1VsTWpJbE0wRXhMalUzTURjNU5qTXlOamM1TkRnNU55VTNSQ1V5UXlVeU1uUmxlSFJDYkc5amF5VXlNaVV6UVNVMVFpVTFSQ1UzUkNVM1JDVXlReVV5TW5Sb1pXMWxKVEl5SlROQkpUZENKVEl5Ym1GdFpTVXlNaVV6UVNVeU1tTnZiRzl5Wm5Wc1gzbGxiR3h2ZHlVeU1pVXlReVV5TW5Ob1lYQmxKVEl5SlROQkpUZENKVEl5Wm05dWRGTjBlV3hsSlRJeUpUTkJKVGRDSlRJeVptOXVkRVpoYldsc2VTVXlNaVV6UVNVeU1pVkZOU1ZDUlNWQlJTVkZPQ1ZDUkNWQlJpVkZPU1U1UWlVNE5TVkZPU1ZDUWlVNU1TVXlNaVV5UXlVeU1uTnBlbVVsTWpJbE0wRXhNeVV5UXlVeU1tTnZiRzl5SlRJeUpUTkJKVEl5TlRBbE1rTTFNQ1V5UXpVd0pUSXlKVEpESlRJeVltOXNaQ1V5TWlVelFXWmhiSE5sSlRKREpUSXlhWFJoYkdsakpUSXlKVE5CWm1Gc2MyVWxOMFFsTWtNbE1qSm1hV3hzVTNSNWJHVWxNaklsTTBFbE4wSWxNakowZVhCbEpUSXlKVE5CSlRJeWMyOXNhV1FsTWpJbE1rTWxNakpqYjJ4dmNpVXlNaVV6UVNVeU1qSTFOU1V5UXpJMU5TVXlRekl6TnlVeU1pVTNSQ1V5UXlVeU1teHBibVZUZEhsc1pTVXlNaVV6UVNVM1FpVXlNbXhwYm1WWGFXUjBhQ1V5TWlVelFUSWxNa01sTWpKc2FXNWxRMjlzYjNJbE1qSWxNMEVsTWpJMU1DVXlRelV3SlRKRE5UQWxNaklsTjBRbE4wUWxNa01sTWpKc2FXNXJaWElsTWpJbE0wRWxOMElsTWpKbWIyNTBVM1I1YkdVbE1qSWxNMEVsTjBJbE1qSm1iMjUwUm1GdGFXeDVKVEl5SlROQkpUSXlKVVUxSlVKRkpVRkZKVVU0SlVKRUpVRkdKVVU1SlRsQ0pUZzFKVVU1SlVKQ0pUa3hKVEl5SlRKREpUSXljMmw2WlNVeU1pVXpRVEV6SlRKREpUSXlZMjlzYjNJbE1qSWxNMEVsTWpJMU1DVXlRelV3SlRKRE5UQWxNaklsTWtNbE1qSmliMnhrSlRJeUpUTkJabUZzYzJVbE1rTWxNakpwZEdGc2FXTWxNaklsTTBGbVlXeHpaU1UzUkNVeVF5VXlNbXhwYm1WVGRIbHNaU1V5TWlVelFTVTNRaVV5TW14cGJtVlhhV1IwYUNVeU1pVXpRVElsTWtNbE1qSnNhVzVsUTI5c2IzSWxNaklsTTBFbE1qSTFNQ1V5UXpVd0pUSkROVEFsTWpJbE4wUWxOMFFsTjBRbE4wUT0iLAoJIkZpbGVJZCIgOiAicG9fYmhhY2pnYmNoaGZmZGEiCn0K"/>
    </extobj>
    <extobj name="E657119C-6982-421D-8BA7-E74DEB70A7D9-6">
      <extobjdata type="E657119C-6982-421D-8BA7-E74DEB70A7D9" data="ewoJIkNhdGVnb3J5IiA6ICJmbG93IiwKCSJEZWZpbml0aW9uIiA6ICJKVGRDSlRJeWNHRm5aU1V5TWlVelFTVTNRaVV5TW1keWFXUlRhWHBsSlRJeUpUTkJNVFVsTWtNbE1qSnphRzkzUjNKcFpDVXlNaVV6UVhSeWRXVWxNa01sTWpKdmNtbGxiblJoZEdsdmJpVXlNaVV6UVNVeU1uQnZjblJ5WVdsMEpUSXlKVEpESlRJeWFHVnBaMmgwSlRJeUpUTkJNVFV3TUNVeVF5VXlNbUpoWTJ0bmNtOTFibVJEYjJ4dmNpVXlNaVV6UVNVeU1qSTFOU1V5UXpJMU5TVXlRekkxTlNVeU1pVXlReVV5TW5kcFpIUm9KVEl5SlROQk1UQTFNQ1V5UXlVeU1uQmhaR1JwYm1jbE1qSWxNMEUyTUNVeVF5VXlNbkpwWTJoVVpYaDBKVEl5SlROQmRISjFaU1UzUkNVeVF5VXlNbVZzWlcxbGJuUnpKVEl5SlROQkpUZENKVEl5TVRSa1pURXhOR0kyTURobFlXWWxNaklsTTBFbE4wSWxNakowWlhoMFFteHZZMnNsTWpJbE0wRWxOVUlsTjBJbE1qSndiM05wZEdsdmJpVXlNaVV6UVNVM1FpVXlNbmNsTWpJbE0wRWxNakozTFRJd0pUSXlKVEpESlRJeWVTVXlNaVV6UVRBbE1rTWxNakpvSlRJeUpUTkJKVEl5YUNVeU1pVXlReVV5TW5nbE1qSWxNMEV4TUNVM1JDVXlReVV5TW5SbGVIUWxNaklsTTBFbE1qSWxSVGdsUWtZbE9VSWxSVGdsUVRFbE9FTWxSVFlsUWpnbFFqZ2xSVFlsT0RnbE9FWWxNaklsTjBRbE5VUWxNa01sTWpKc2FXNWxVM1I1YkdVbE1qSWxNMEVsTjBJbE4wUWxNa01sTWpKc2FXNXJKVEl5SlROQkpUSXlKVEl5SlRKREpUSXlZMmhwYkdSeVpXNGxNaklsTTBFbE5VSWxOVVFsTWtNbE1qSndZWEpsYm5RbE1qSWxNMEVsTWpJbE1qSWxNa01sTWpKaGRIUnlhV0oxZEdVbE1qSWxNMEVsTjBJbE1qSnNhVzVyWVdKc1pTVXlNaVV6UVhSeWRXVWxNa01sTWpKMmFYTnBZbXhsSlRJeUpUTkJkSEoxWlNVeVF5VXlNbU52Ym5SaGFXNWxjaVV5TWlVelFXWmhiSE5sSlRKREpUSXljbTkwWVhSaFlteGxKVEl5SlROQmRISjFaU1V5UXlVeU1tMWhjbXRsY2s5bVpuTmxkQ1V5TWlVelFUVWxNa01sTWpKamIyeHNZWEJ6WVdKc1pTVXlNaVV6UVdaaGJITmxKVEpESlRJeVkyOXNiR0Z3YzJWa0pUSXlKVE5CWm1Gc2MyVWxOMFFsTWtNbE1qSm1iMjUwVTNSNWJHVWxNaklsTTBFbE4wSWxNakp6YVhwbEpUSXlKVE5CTVRNbE4wUWxNa01sTWpKeVpYTnBlbVZFYVhJbE1qSWxNMEVsTlVJbE1qSjBiQ1V5TWlVeVF5VXlNblJ5SlRJeUpUSkRKVEl5WW5JbE1qSWxNa01sTWpKaWJDVXlNaVUxUkNVeVF5VXlNbVJoZEdGQmRIUnlhV0oxZEdWekpUSXlKVE5CSlRWQ0pUZENKVEl5YVdRbE1qSWxNMEVsTWpJeE5HUmxNVEUwWWpZd09UZ3hZaVV5TWlVeVF5VXlNbU5oZEdWbmIzSjVKVEl5SlROQkpUSXlaR1ZtWVhWc2RDVXlNaVV5UXlVeU1tNWhiV1VsTWpJbE0wRWxNaklsUlRVbFFrRWxPRVlsUlRVbE9FWWxRamNsTWpJbE1rTWxNakoyWVd4MVpTVXlNaVV6UVNVeU1pVXlNaVV5UXlVeU1uUjVjR1VsTWpJbE0wRWxNakp1ZFcxaVpYSWxNaklsTjBRbE1rTWxOMElsTWpKcFpDVXlNaVV6UVNVeU1qRTBaR1V4TVRSaU5qQTVOMk01SlRJeUpUSkRKVEl5WTJGMFpXZHZjbmtsTWpJbE0wRWxNakprWldaaGRXeDBKVEl5SlRKREpUSXlibUZ0WlNVeU1pVXpRU1V5TWlWRk5TVTVNQ1U0UkNWRk55VkJOeVZDTUNVeU1pVXlReVV5TW5aaGJIVmxKVEl5SlROQkpUSXlKVEl5SlRKREpUSXlkSGx3WlNVeU1pVXpRU1V5TW5OMGNtbHVaeVV5TWlVM1JDVXlReVUzUWlVeU1tbGtKVEl5SlROQkpUSXlNVFJrWlRFeE5HSTJNRGs0WlRJbE1qSWxNa01sTWpKallYUmxaMjl5ZVNVeU1pVXpRU1V5TW1SbFptRjFiSFFsTWpJbE1rTWxNakp1WVcxbEpUSXlKVE5CSlRJeUpVVTJKVGc1SlRnd0pVVTJKVGxESlRnNUpVVTRKVGd3SlRnMUpUSXlKVEpESlRJeWRtRnNkV1VsTWpJbE0wRWxNaklsTWpJbE1rTWxNakowZVhCbEpUSXlKVE5CSlRJeWMzUnlhVzVuSlRJeUpUZEVKVEpESlRkQ0pUSXlhV1FsTWpJbE0wRWxNakl4TkdSbE1URTBZall3T1RNd09TVXlNaVV5UXlVeU1tTmhkR1ZuYjNKNUpUSXlKVE5CSlRJeVpHVm1ZWFZzZENVeU1pVXlReVV5TW01aGJXVWxNaklsTTBFbE1qSWxSVGdsUWtZbE9VVWxSVFlsT0VVbFFUVWxNaklsTWtNbE1qSjJZV3gxWlNVeU1pVXpRU1V5TWlVeU1pVXlReVV5TW5SNWNHVWxNaklsTTBFbE1qSnNhVzVySlRJeUpUZEVKVEpESlRkQ0pUSXlhV1FsTWpJbE0wRWxNakl4TkdSbE1URTBZall3T1dVek1TVXlNaVV5UXlVeU1tTmhkR1ZuYjNKNUpUSXlKVE5CSlRJeVpHVm1ZWFZzZENVeU1pVXlReVV5TW01aGJXVWxNaklsTTBFbE1qSWxSVFFsUWtVbFFrWWxSVGNsUVVNbFFrRWxNaklsTWtNbE1qSjJZV3gxWlNVeU1pVXpRU1V5TWlVeU1pVXlReVV5TW5SNWNHVWxNaklsTTBFbE1qSnpkSEpwYm1jbE1qSWxOMFFsTWtNbE4wSWxNakpwWkNVeU1pVXpRU1V5TWpFMFpHVXhNVFJpTmpBNVlUUXlKVEl5SlRKREpUSXlZMkYwWldkdmNua2xNaklsTTBFbE1qSmtaV1poZFd4MEpUSXlKVEpESlRJeWJtRnRaU1V5TWlVelFTVXlNaVZGTmlVNE9DVTVNQ1ZGTmlVNVF5VkJReVV5TWlVeVF5VXlNblpoYkhWbEpUSXlKVE5CSlRJeUpUSXlKVEpESlRJeWRIbHdaU1V5TWlVelFTVXlNbTUxYldKbGNpVXlNaVUzUkNVeVF5VTNRaVV5TW1sa0pUSXlKVE5CSlRJeU1UUmtaVEV4TkdJMk1Ea3dPREVsTWpJbE1rTWxNakpqWVhSbFoyOXllU1V5TWlVelFTVXlNbVJsWm1GMWJIUWxNaklsTWtNbE1qSnVZVzFsSlRJeUpUTkJKVEl5SlVVMkpUazNKVUkySlVVNUpUazNKVUkwSlRJeUpUSkRKVEl5ZG1Gc2RXVWxNaklsTTBFbE1qSWxNaklsTWtNbE1qSjBlWEJsSlRJeUpUTkJKVEl5Ym5WdFltVnlKVEl5SlRkRUpUSkRKVGRDSlRJeWFXUWxNaklsTTBFbE1qSXhOR1JsTVRFMFlqWXdPVFkwTnlVeU1pVXlReVV5TW1OaGRHVm5iM0o1SlRJeUpUTkJKVEl5WkdWbVlYVnNkQ1V5TWlVeVF5VXlNbTVoYldVbE1qSWxNMEVsTWpJbFJUa2xPRE1sUVRnbFJUa2xPVGNsUVRnbE1qSWxNa01sTWpKMllXeDFaU1V5TWlVelFTVXlNaVV5TWlVeVF5VXlNblI1Y0dVbE1qSWxNMEVsTWpKemRISnBibWNsTWpJbE4wUWxNa01sTjBJbE1qSnBaQ1V5TWlVelFTVXlNakUwWkdVeE1UUmlOakE1WVdZM0pUSXlKVEpESlRJeVkyRjBaV2R2Y25rbE1qSWxNMEVsTWpKa1pXWmhkV3gwSlRJeUpUSkRKVEl5Ym1GdFpTVXlNaVV6UVNVeU1pVkZPQ1ZDUlNVNU15VkZOU1U0TlNWQk5TVXlNaVV5UXlVeU1uWmhiSFZsSlRJeUpUTkJKVEl5SlRJeUpUSkRKVEl5ZEhsd1pTVXlNaVV6UVNVeU1uTjBjbWx1WnlVeU1pVTNSQ1V5UXlVM1FpVXlNbWxrSlRJeUpUTkJKVEl5TVRSa1pURXhOR0kyTURsbFkyUWxNaklsTWtNbE1qSmpZWFJsWjI5eWVTVXlNaVV6UVNVeU1tUmxabUYxYkhRbE1qSWxNa01sTWpKdVlXMWxKVEl5SlROQkpUSXlKVVU0SlVKRkpUa3pKVVUxSlRnM0pVSkJKVEl5SlRKREpUSXlkbUZzZFdVbE1qSWxNMEVsTWpJbE1qSWxNa01sTWpKMGVYQmxKVEl5SlROQkpUSXljM1J5YVc1bkpUSXlKVGRFSlRKREpUZENKVEl5YVdRbE1qSWxNMEVsTWpJeE5HUmxNVEUwWWpZd09USmhPQ1V5TWlVeVF5VXlNbU5oZEdWbmIzSjVKVEl5SlROQkpUSXlaR1ZtWVhWc2RDVXlNaVV5UXlVeU1tNWhiV1VsTWpJbE0wRWxNaklsUlRrbFFUTWxPRVVsUlRrbE9Ua2xRVGtsTWpJbE1rTWxNakoyWVd4MVpTVXlNaVV6UVNVeU1pVXlNaVV5UXlVeU1uUjVjR1VsTWpJbE0wRWxNakp6ZEhKcGJtY2xNaklsTjBRbE1rTWxOMElsTWpKcFpDVXlNaVV6UVNVeU1qRTBaR1V4TVRSaU5qQTVZbVlsTWpJbE1rTWxNakpqWVhSbFoyOXllU1V5TWlVelFTVXlNbVJsWm1GMWJIUWxNaklsTWtNbE1qSnVZVzFsSlRJeUpUTkJKVEl5SlVVMUpVRTBKVGczSlVVMkpVSXpKVUU0SlRJeUpUSkRKVEl5ZG1Gc2RXVWxNaklsTTBFbE1qSWxNaklsTWtNbE1qSjBlWEJsSlRJeUpUTkJKVEl5YzNSeWFXNW5KVEl5SlRkRUpUVkVKVEpESlRJeWMyaGhjR1ZUZEhsc1pTVXlNaVV6UVNVM1FpVXlNbUZzY0doaEpUSXlKVE5CTVNVM1JDVXlReVV5TW1sa0pUSXlKVE5CSlRJeU1UUmtaVEV4TkdJMk1EaGxZV1lsTWpJbE1rTWxNakpoYm1Ob2IzSnpKVEl5SlROQkpUVkNKVGRDSlRJeWVTVXlNaVV6UVNVeU1qQWxNaklsTWtNbE1qSjRKVEl5SlROQkpUSXlkeVV5UmpJbE1qSWxOMFFsTWtNbE4wSWxNako1SlRJeUpUTkJKVEl5YUNVeU1pVXlReVV5TW5nbE1qSWxNMEVsTWpKM0pUSkdNaVV5TWlVM1JDVXlReVUzUWlVeU1ua2xNaklsTTBFbE1qSm9KVEpHTWlVeU1pVXlReVV5TW5nbE1qSWxNMEVsTWpJd0pUSXlKVGRFSlRKREpUZENKVEl5ZVNVeU1pVXpRU1V5TW1nbE1rWXlKVEl5SlRKREpUSXllQ1V5TWlVelFTVXlNbmNsTWpJbE4wUWxOVVFsTWtNbE1qSmpZWFJsWjI5eWVTVXlNaVV6UVNVeU1tWnNiM2NsTWpJbE1rTWxNakowYVhSc1pTVXlNaVV6UVNVeU1pVkZOU1ZDUXlVNE1DVkZOU1ZCTnlVNFFpVXlSaVZGTnlWQ1FpVTVNeVZGTmlVNVJDVTVSaVV5TWlVeVF5VXlNbTVoYldVbE1qSWxNMEVsTWpKMFpYSnRhVzVoZEc5eUpUSXlKVEpESlRJeVptbHNiRk4wZVd4bEpUSXlKVE5CSlRkQ0pUSXlkSGx3WlNVeU1pVXpRU1V5TW5OdmJHbGtKVEl5SlRKREpUSXlZMjlzYjNJbE1qSWxNMEVsTWpJeU1UUWxNa015TWpNbE1rTXlNalVsTWpJbE4wUWxNa01sTWpKd1lYUm9KVEl5SlROQkpUVkNKVGRDSlRJeVlXTjBhVzl1Y3lVeU1pVXpRU1UxUWlVM1FpVXlNbUZqZEdsdmJpVXlNaVV6UVNVeU1tMXZkbVVsTWpJbE1rTWxNako1SlRJeUpUTkJKVEl5TUNVeU1pVXlReVV5TW5nbE1qSWxNMEVsTWpKTllYUm9MbTFwYmloM0pUSkRhQ2tsTWtZekpUSXlKVGRFSlRKREpUZENKVEl5WVdOMGFXOXVKVEl5SlROQkpUSXliR2x1WlNVeU1pVXlReVV5TW5rbE1qSWxNMEVsTWpJd0pUSXlKVEpESlRJeWVDVXlNaVV6UVNVeU1uY3RUV0YwYUM1dGFXNG9keVV5UTJncEpUSkdNeVV5TWlVM1JDVXlReVUzUWlVeU1tRmpkR2x2YmlVeU1pVXpRU1V5TW1OMWNuWmxKVEl5SlRKREpUSXllVEVsTWpJbE0wRWxNakl3SlRJeUpUSkRKVEl5ZVRJbE1qSWxNMEVsTWpKb0pUSXlKVEpESlRJeWVESWxNaklsTTBFbE1qSjNKVEpDVFdGMGFDNXRhVzRvZHlVeVEyZ3BKVEpHTXlVeVJqTWxNaklsTWtNbE1qSjVKVEl5SlROQkpUSXlhQ1V5TWlVeVF5VXlNbmd4SlRJeUpUTkJKVEl5ZHlVeVFrMWhkR2d1YldsdUtIY2xNa05vS1NVeVJqTWxNa1l6SlRJeUpUSkRKVEl5ZUNVeU1pVXpRU1V5TW5jdFRXRjBhQzV0YVc0b2R5VXlRMmdwSlRKR015VXlNaVUzUkNVeVF5VTNRaVV5TW1GamRHbHZiaVV5TWlVelFTVXlNbXhwYm1VbE1qSWxNa01sTWpKNUpUSXlKVE5CSlRJeWFDVXlNaVV5UXlVeU1uZ2xNaklsTTBFbE1qSk5ZWFJvTG0xcGJpaDNKVEpEYUNrbE1rWXpKVEl5SlRkRUpUSkRKVGRDSlRJeVlXTjBhVzl1SlRJeUpUTkJKVEl5WTNWeWRtVWxNaklsTWtNbE1qSjVNU1V5TWlVelFTVXlNbWdsTWpJbE1rTWxNako1TWlVeU1pVXpRU1V5TWpBbE1qSWxNa01sTWpKNE1pVXlNaVV6UVNVeU1pMU5ZWFJvTG0xcGJpaDNKVEpEYUNrbE1rWXpKVEpHTXlVeU1pVXlReVV5TW5rbE1qSWxNMEVsTWpJd0pUSXlKVEpESlRJeWVERWxNaklsTTBFbE1qSXRUV0YwYUM1dGFXNG9keVV5UTJncEpUSkdNeVV5UmpNbE1qSWxNa01sTWpKNEpUSXlKVE5CSlRJeVRXRjBhQzV0YVc0b2R5VXlRMmdwSlRKR015VXlNaVUzUkNVeVF5VTNRaVV5TW1GamRHbHZiaVV5TWlVelFTVXlNbU5zYjNObEpUSXlKVGRFSlRWRUpUZEVKVFZFSlRKREpUSXliRzlqYTJWa0pUSXlKVE5CWm1Gc2MyVWxNa01sTWpKbmNtOTFjQ1V5TWlVelFTVXlNaVV5TWlVeVF5VXlNbkJ5YjNCekpUSXlKVE5CSlRkQ0pUSXlkeVV5TWlVelFURXdNQ1V5UXlVeU1ua2xNaklsTTBFMk5DVXlReVV5TW1nbE1qSWxNMEUwTlNVeVF5VXlNbUZ1WjJ4bEpUSXlKVE5CTUNVeVF5VXlNbmdsTWpJbE0wRXlPVFlsTWtNbE1qSjZhVzVrWlhnbE1qSWxNMEV4SlRkRUpUZEVKVEpESlRJeU1UUmtaVEV4Tnpka01qQXlPVEVsTWpJbE0wRWxOMElsTWpKcFpDVXlNaVV6UVNVeU1qRTBaR1V4TVRjM1pESXdNamt4SlRJeUpUSkRKVEl5ZEc4bE1qSWxNMEVsTjBJbE1qSnBaQ1V5TWlVelFTVXlNbkZXV1ZaMlZVWm1hMlkwTlRVMk16SWxNaklsTWtNbE1qSjRKVEl5SlROQk16UTJKVEpESlRJeWVTVXlNaVV6UVRFMk1TNDJOalkyTmpReE1qTTFNelV4TmlVeVF5VXlNbUZ1WjJ4bEpUSXlKVE5CTVM0MU56QTNPVFl6TWpZM09UUTRPVFl6SlRkRUpUSkRKVEl5ZEdWNGRDVXlNaVV6UVNVeU1pVXlNaVV5UXlVeU1teHBibXRsY2xSNWNHVWxNaklsTTBFbE1qSmljbTlyWlc0bE1qSWxNa01sTWpKdVlXMWxKVEl5SlROQkpUSXliR2x1YTJWeUpUSXlKVEpESlRJeWJHbHVaVk4wZVd4bEpUSXlKVE5CSlRkQ0pUZEVKVEpESlRJeWNHOXBiblJ6SlRJeUpUTkJKVFZDSlRkQ0pUSXllQ1V5TWlVelFUTTBOaVV5UXlVeU1ua2xNaklsTTBFeE16VXVNek16TXpNeU1EWXhOelkzTlRnbE4wUWxNa01sTjBJbE1qSjRKVEl5SlROQk16UTJKVEpESlRJeWVTVXlNaVV6UVRFek5TNHpNek16TXpJd05qRTNOamMxT0NVM1JDVTFSQ1V5UXlVeU1teHZZMnRsWkNVeU1pVXpRV1poYkhObEpUSkRKVEl5WkdGMFlVRjBkSEpwWW5WMFpYTWxNaklsTTBFbE5VSWxOVVFsTWtNbE1qSm1jbTl0SlRJeUpUTkJKVGRDSlRJeWFXUWxNaklsTTBFbE1qSXhOR1JsTVRFMFlqWXdPR1ZoWmlVeU1pVXlReVV5TW5rbE1qSWxNMEV4TURrbE1rTWxNakpoYm1kc1pTVXlNaVV6UVRRdU56RXlNemc0T1Rnd016ZzBOamtsTWtNbE1qSjRKVEl5SlROQk16UTJKVGRFSlRKREpUSXlaM0p2ZFhBbE1qSWxNMEVsTWpJbE1qSWxNa01sTWpKd2NtOXdjeVV5TWlVelFTVTNRaVV5TW5wcGJtUmxlQ1V5TWlVelFUTWxOMFFsTWtNbE1qSjBaWGgwUW14dlkyc2xNaklsTTBFbE5VSWxOVVFsTjBRbE1rTWxNakp4VmxsV2RsVkdabXRtTkRVMU5qTXlKVEl5SlROQkpUZENKVEl5YVdRbE1qSWxNMEVsTWpKeFZsbFdkbFZHWm10bU5EVTFOak15SlRJeUpUSkRKVEl5Ym1GdFpTVXlNaVV6UVNVeU1uQnliMk5sYzNNbE1qSWxNa01sTWpKMGFYUnNaU1V5TWlVelFTVXlNaVZGTmlWQ05TVTRNU1ZGTnlWQk9DVTRRaVV5TWlVeVF5VXlNbU5oZEdWbmIzSjVKVEl5SlROQkpUSXlabXh2ZHlVeU1pVXlReVV5TW1keWIzVndKVEl5SlROQkpUSXlKVEl5SlRKREpUSXlaM0p2ZFhCT1lXMWxKVEl5SlROQmJuVnNiQ1V5UXlVeU1teHZZMnRsWkNVeU1pVXpRV1poYkhObEpUSkRKVEl5YkdsdWF5VXlNaVV6UVNVeU1pVXlNaVV5UXlVeU1tTm9hV3hrY21WdUpUSXlKVE5CSlRWQ0pUVkVKVEpESlRJeWNHRnlaVzUwSlRJeUpUTkJKVEl5SlRJeUpUSkRKVEl5Y21WemFYcGxSR2x5SlRJeUpUTkJKVFZDSlRJeWRHd2xNaklsTWtNbE1qSjBjaVV5TWlVeVF5VXlNbUp5SlRJeUpUSkRKVEl5WW13bE1qSWxNa01sTWpKc0pUSXlKVEpESlRJeWRDVXlNaVV5UXlVeU1uSWxNaklsTWtNbE1qSmlKVEl5SlRWRUpUSkRKVEl5WVhSMGNtbGlkWFJsSlRJeUpUTkJKVGRDSlRJeVkyOXVkR0ZwYm1WeUpUSXlKVE5CWm1Gc2MyVWxNa01sTWpKMmFYTnBZbXhsSlRJeUpUTkJkSEoxWlNVeVF5VXlNbkp2ZEdGMFlXSnNaU1V5TWlVelFYUnlkV1VsTWtNbE1qSnNhVzVyWVdKc1pTVXlNaVV6UVhSeWRXVWxNa01sTWpKamIyeHNZWEJ6WVdKc1pTVXlNaVV6UVdaaGJITmxKVEpESlRJeVkyOXNiR0Z3YzJWa0pUSXlKVE5CWm1Gc2MyVWxNa01sTWpKbWFYaGxaRXhwYm1zbE1qSWxNMEZtWVd4elpTVXlReVV5TW0xaGNtdGxjazltWm5ObGRDVXlNaVV6UVRVbE4wUWxNa01sTWpKa1lYUmhRWFIwY21saWRYUmxjeVV5TWlVelFTVTFRaVUzUWlVeU1tNWhiV1VsTWpJbE0wRWxNaklsUlRVbFFrRWxPRVlsUlRVbE9FWWxRamNsTWpJbE1rTWxNakowZVhCbEpUSXlKVE5CSlRJeWJuVnRZbVZ5SlRJeUpUSkRKVEl5ZG1Gc2RXVWxNaklsTTBFbE1qSWxNaklsTWtNbE1qSmpZWFJsWjI5eWVTVXlNaVV6UVNVeU1tUmxabUYxYkhRbE1qSWxNa01sTWpKcFpDVXlNaVV6UVNVeU1uSjBSbFpwV0ZGeVUxYzJOelk1T0RVbE1qSWxOMFFsTWtNbE4wSWxNakp1WVcxbEpUSXlKVE5CSlRJeUpVVTFKVGt3SlRoRUpVVTNKVUUzSlVJd0pUSXlKVEpESlRJeWRIbHdaU1V5TWlVelFTVXlNbk4wY21sdVp5VXlNaVV5UXlVeU1uWmhiSFZsSlRJeUpUTkJKVEl5SlRJeUpUSkRKVEl5WTJGMFpXZHZjbmtsTWpJbE0wRWxNakprWldaaGRXeDBKVEl5SlRKREpUSXlhV1FsTWpJbE0wRWxNakp6Y25sdVRtRklWazFETmpjMk1qQTVKVEl5SlRkRUpUSkRKVGRDSlRJeWJtRnRaU1V5TWlVelFTVXlNaVZGTmlVNE9TVTRNQ1ZGTmlVNVF5VTRPU1ZGT0NVNE1DVTROU1V5TWlVeVF5VXlNblI1Y0dVbE1qSWxNMEVsTWpKemRISnBibWNsTWpJbE1rTWxNakoyWVd4MVpTVXlNaVV6UVNVeU1pVXlNaVV5UXlVeU1tTmhkR1ZuYjNKNUpUSXlKVE5CSlRJeVpHVm1ZWFZzZENVeU1pVXlReVV5TW1sa0pUSXlKVE5CSlRJeWJWaGhka2gyUjJOR2JqQTBOVGM0TkNVeU1pVTNSQ1V5UXlVM1FpVXlNbTVoYldVbE1qSWxNMEVsTWpJbFJUZ2xRa1lsT1VVbFJUWWxPRVVsUVRVbE1qSWxNa01sTWpKMGVYQmxKVEl5SlROQkpUSXliR2x1YXlVeU1pVXlReVV5TW5aaGJIVmxKVEl5SlROQkpUSXlKVEl5SlRKREpUSXlZMkYwWldkdmNua2xNaklsTTBFbE1qSmtaV1poZFd4MEpUSXlKVEpESlRJeWFXUWxNaklsTTBFbE1qSnRWbVJtYUd4Q2VHdG1NRE01TmpBd0pUSXlKVGRFSlRKREpUZENKVEl5Ym1GdFpTVXlNaVV6UVNVeU1pVkZOQ1ZDUlNWQ1JpVkZOeVZCUXlWQ1FTVXlNaVV5UXlVeU1uUjVjR1VsTWpJbE0wRWxNakp6ZEhKcGJtY2xNaklsTWtNbE1qSjJZV3gxWlNVeU1pVXpRU1V5TWlVeU1pVXlReVV5TW1OaGRHVm5iM0o1SlRJeUpUTkJKVEl5WkdWbVlYVnNkQ1V5TWlVeVF5VXlNbWxrSlRJeUpUTkJKVEl5Vm5OWlYzaDRibmRoY0RNNU9EQXhOQ1V5TWlVM1JDVXlReVUzUWlVeU1tNWhiV1VsTWpJbE0wRWxNaklsUlRZbE9EZ2xPVEFsUlRZbE9VTWxRVU1sTWpJbE1rTWxNakowZVhCbEpUSXlKVE5CSlRJeWJuVnRZbVZ5SlRJeUpUSkRKVEl5ZG1Gc2RXVWxNaklsTTBFbE1qSWxNaklsTWtNbE1qSmpZWFJsWjI5eWVTVXlNaVV6UVNVeU1tUmxabUYxYkhRbE1qSWxNa01sTWpKcFpDVXlNaVV6UVNVeU1rUkVSa05yZEVOQmVtc3dOREU0TURVbE1qSWxOMFFsTWtNbE4wSWxNakp1WVcxbEpUSXlKVE5CSlRJeUpVVTJKVGszSlVJMkpVVTVKVGszSlVJMEpUSXlKVEpESlRJeWRIbHdaU1V5TWlVelFTVXlNbTUxYldKbGNpVXlNaVV5UXlVeU1uWmhiSFZsSlRJeUpUTkJKVEl5SlRJeUpUSkRKVEl5WTJGMFpXZHZjbmtsTWpJbE0wRWxNakprWldaaGRXeDBKVEl5SlRKREpUSXlhV1FsTWpJbE0wRWxNakpVU2xwaVZuUlhWR2RYTmpNNE1USTRKVEl5SlRkRUpUSkRKVGRDSlRJeWJtRnRaU1V5TWlVelFTVXlNaVZGT1NVNE15VkJPQ1ZGT1NVNU55VkJPQ1V5TWlVeVF5VXlNblI1Y0dVbE1qSWxNMEVsTWpKemRISnBibWNsTWpJbE1rTWxNakoyWVd4MVpTVXlNaVV6UVNVeU1pVXlNaVV5UXlVeU1tTmhkR1ZuYjNKNUpUSXlKVE5CSlRJeVpHVm1ZWFZzZENVeU1pVXlReVV5TW1sa0pUSXlKVE5CSlRJeVoyeHFSRmRGVFZWWFF6Y3lNemd4TVNVeU1pVTNSQ1V5UXlVM1FpVXlNbTVoYldVbE1qSWxNMEVsTWpJbFJUZ2xRa1VsT1RNbFJUVWxPRFVsUVRVbE1qSWxNa01sTWpKMGVYQmxKVEl5SlROQkpUSXljM1J5YVc1bkpUSXlKVEpESlRJeWRtRnNkV1VsTWpJbE0wRWxNaklsTWpJbE1rTWxNakpqWVhSbFoyOXllU1V5TWlVelFTVXlNbVJsWm1GMWJIUWxNaklsTWtNbE1qSnBaQ1V5TWlVelFTVXlNa3RHZEdSdVFYSlJWbE13TURVMk5qY2xNaklsTjBRbE1rTWxOMElsTWpKdVlXMWxKVEl5SlROQkpUSXlKVVU0SlVKRkpUa3pKVVUxSlRnM0pVSkJKVEl5SlRKREpUSXlkSGx3WlNVeU1pVXpRU1V5TW5OMGNtbHVaeVV5TWlVeVF5VXlNblpoYkhWbEpUSXlKVE5CSlRJeUpUSXlKVEpESlRJeVkyRjBaV2R2Y25rbE1qSWxNMEVsTWpKa1pXWmhkV3gwSlRJeUpUSkRKVEl5YVdRbE1qSWxNMEVsTWpKMmIxSkRjMVpGVm0xcE5EVXhNREF3SlRJeUpUZEVKVEpESlRkQ0pUSXlibUZ0WlNVeU1pVXpRU1V5TWlWRk9TVkJNeVU0UlNWRk9TVTVPU1ZCT1NVeU1pVXlReVV5TW5SNWNHVWxNaklsTTBFbE1qSnpkSEpwYm1jbE1qSWxNa01sTWpKMllXeDFaU1V5TWlVelFTVXlNaVV5TWlVeVF5VXlNbU5oZEdWbmIzSjVKVEl5SlROQkpUSXlaR1ZtWVhWc2RDVXlNaVV5UXlVeU1tbGtKVEl5SlROQkpUSXlRbkJzYTFoc1RYUmFiVE16TmpNME15VXlNaVUzUkNVeVF5VTNRaVV5TW01aGJXVWxNaklsTTBFbE1qSWxSVFVsUVRRbE9EY2xSVFlsUWpNbFFUZ2xNaklsTWtNbE1qSjBlWEJsSlRJeUpUTkJKVEl5YzNSeWFXNW5KVEl5SlRKREpUSXlkbUZzZFdVbE1qSWxNMEVsTWpJbE1qSWxNa01sTWpKallYUmxaMjl5ZVNVeU1pVXpRU1V5TW1SbFptRjFiSFFsTWpJbE1rTWxNakpwWkNVeU1pVXpRU1V5TW1ob2FFNUtlSEowY2xjME1qZzFNREVsTWpJbE4wUWxOVVFsTWtNbE1qSndjbTl3Y3lVeU1pVXpRU1UzUWlVeU1uZ2xNaklsTTBFeU9UWWxNa01sTWpKNUpUSXlKVE5CTVRZeExqWTJOalkyTkRFeU16VXpOVEUySlRKREpUSXlkeVV5TWlVelFURXdNQ1V5UXlVeU1tZ2xNaklsTTBFM01DVXlReVV5TW5wcGJtUmxlQ1V5TWlVelFUUWxNa01sTWpKaGJtZHNaU1V5TWlVelFUQWxOMFFsTWtNbE1qSnphR0Z3WlZOMGVXeGxKVEl5SlROQkpUZENKVEl5WVd4d2FHRWxNaklsTTBFeEpUZEVKVEpESlRJeWJHbHVaVk4wZVd4bEpUSXlKVE5CSlRkQ0pUSXliR2x1WlZkcFpIUm9KVEl5SlROQk1TNDFKVGRFSlRKREpUSXlabWxzYkZOMGVXeGxKVEl5SlROQkpUZENKVGRFSlRKREpUSXlkR2hsYldVbE1qSWxNMEVsTjBJbE4wUWxNa01sTWpKd1lYUm9KVEl5SlROQkpUVkNKVGRDSlRJeVlXTjBhVzl1Y3lVeU1pVXpRU1UxUWlVM1FpVXlNbUZqZEdsdmJpVXlNaVV6UVNVeU1tMXZkbVVsTWpJbE1rTWxNako0SlRJeUpUTkJKVEl5TUNVeU1pVXlReVV5TW5rbE1qSWxNMEVsTWpJd0pUSXlKVGRFSlRKREpUZENKVEl5WVdOMGFXOXVKVEl5SlROQkpUSXliR2x1WlNVeU1pVXlReVV5TW5nbE1qSWxNMEVsTWpKM0pUSXlKVEpESlRJeWVTVXlNaVV6UVNVeU1qQWxNaklsTjBRbE1rTWxOMElsTWpKaFkzUnBiMjRsTWpJbE0wRWxNakpzYVc1bEpUSXlKVEpESlRJeWVDVXlNaVV6UVNVeU1uY2xNaklsTWtNbE1qSjVKVEl5SlROQkpUSXlhQ1V5TWlVM1JDVXlReVUzUWlVeU1tRmpkR2x2YmlVeU1pVXpRU1V5TW14cGJtVWxNaklsTWtNbE1qSjRKVEl5SlROQkpUSXlNQ1V5TWlVeVF5VXlNbmtsTWpJbE0wRWxNakpvSlRJeUpUZEVKVEpESlRkQ0pUSXlZV04wYVc5dUpUSXlKVE5CSlRJeVkyeHZjMlVsTWpJbE4wUWxOVVFsTjBRbE5VUWxNa01sTWpKbWIyNTBVM1I1YkdVbE1qSWxNMEVsTjBJbE4wUWxNa01sTWpKMFpYaDBRbXh2WTJzbE1qSWxNMEVsTlVJbE4wSWxNakp3YjNOcGRHbHZiaVV5TWlVelFTVTNRaVV5TW5nbE1qSWxNMEV4TUNVeVF5VXlNbmtsTWpJbE0wRXdKVEpESlRJeWR5VXlNaVV6UVNVeU1uY3RNakFsTWpJbE1rTWxNakpvSlRJeUpUTkJKVEl5YUNVeU1pVTNSQ1V5UXlVeU1uUmxlSFFsTWpJbE0wRWxNaklsUlRVbE9EY2xRa0lsUlRZbE9VUWxPREFsUlRZbE9UVWxPRU1sUlRRbFFrRWxRa0VsTTBOa2FYWWxNMFVsUlRnbE9FVWxRamNsUlRVbE9FWWxPVFlsUlRjbFFUY2xRVVlsUlRVbE9EZ2xPRFlsTTBNbE1rWmthWFlsTTBVbE1qSWxOMFFsTlVRbE1rTWxNakpoYm1Ob2IzSnpKVEl5SlROQkpUVkNKVGRDSlRJeWVDVXlNaVV6UVNVeU1uY2xNa1l5SlRJeUpUSkRKVEl5ZVNVeU1pVXpRU1V5TWpBbE1qSWxOMFFsTWtNbE4wSWxNako0SlRJeUpUTkJKVEl5ZHlVeVJqSWxNaklsTWtNbE1qSjVKVEl5SlROQkpUSXlhQ1V5TWlVM1JDVXlReVUzUWlVeU1uZ2xNaklsTTBFbE1qSXdKVEl5SlRKREpUSXllU1V5TWlVelFTVXlNbWdsTWtZeUpUSXlKVGRFSlRKREpUZENKVEl5ZUNVeU1pVXpRU1V5TW5jbE1qSWxNa01sTWpKNUpUSXlKVE5CSlRJeWFDVXlSaklsTWpJbE4wUWxOVVFsTjBRbE1rTWxNakpyYUZGR1UxRjRlbUZMTXpReE1EVTBKVEl5SlROQkpUZENKVEl5YVdRbE1qSWxNMEVsTWpKcmFGRkdVMUY0ZW1GTE16UXhNRFUwSlRJeUpUSkRKVEl5Ym1GdFpTVXlNaVV6UVNVeU1tUmxZMmx6YVc5dUpUSXlKVEpESlRJeWRHbDBiR1VsTWpJbE0wRWxNaklsUlRVbE9EZ2xRVFFsUlRVbFFVVWxPVUVsTWpJbE1rTWxNakpqWVhSbFoyOXllU1V5TWlVelFTVXlNbVpzYjNjbE1qSWxNa01sTWpKbmNtOTFjQ1V5TWlVelFTVXlNaVV5TWlVeVF5VXlNbWR5YjNWd1RtRnRaU1V5TWlVelFXNTFiR3dsTWtNbE1qSnNiMk5yWldRbE1qSWxNMEZtWVd4elpTVXlReVV5TW14cGJtc2xNaklsTTBFbE1qSWxNaklsTWtNbE1qSmphR2xzWkhKbGJpVXlNaVV6UVNVMVFpVTFSQ1V5UXlVeU1uQmhjbVZ1ZENVeU1pVXpRU1V5TWlVeU1pVXlReVV5TW5KbGMybDZaVVJwY2lVeU1pVXpRU1UxUWlVeU1uUnNKVEl5SlRKREpUSXlkSElsTWpJbE1rTWxNakppY2lVeU1pVXlReVV5TW1Kc0pUSXlKVEpESlRJeWJDVXlNaVV5UXlVeU1uUWxNaklsTWtNbE1qSnlKVEl5SlRKREpUSXlZaVV5TWlVMVJDVXlReVV5TW1GMGRISnBZblYwWlNVeU1pVXpRU1UzUWlVeU1tTnZiblJoYVc1bGNpVXlNaVV6UVdaaGJITmxKVEpESlRJeWRtbHphV0pzWlNVeU1pVXpRWFJ5ZFdVbE1rTWxNakp5YjNSaGRHRmliR1VsTWpJbE0wRjBjblZsSlRKREpUSXliR2x1YTJGaWJHVWxNaklsTTBGMGNuVmxKVEpESlRJeVkyOXNiR0Z3YzJGaWJHVWxNaklsTTBGbVlXeHpaU1V5UXlVeU1tTnZiR3hoY0hObFpDVXlNaVV6UVdaaGJITmxKVEpESlRJeVptbDRaV1JNYVc1ckpUSXlKVE5CWm1Gc2MyVWxNa01sTWpKdFlYSnJaWEpQWm1aelpYUWxNaklsTTBFMUpUZEVKVEpESlRJeVpHRjBZVUYwZEhKcFluVjBaWE1sTWpJbE0wRWxOVUlsTjBJbE1qSnVZVzFsSlRJeUpUTkJKVEl5SlVVMUpVSkJKVGhHSlVVMUpUaEdKVUkzSlRJeUpUSkRKVEl5ZEhsd1pTVXlNaVV6UVNVeU1tNTFiV0psY2lVeU1pVXlReVV5TW5aaGJIVmxKVEl5SlROQkpUSXlKVEl5SlRKREpUSXlZMkYwWldkdmNua2xNaklsTTBFbE1qSmtaV1poZFd4MEpUSXlKVEpESlRJeWFXUWxNaklsTTBFbE1qSnJXRTlqY0VSNmNXbGxORFl3T1RZd0pUSXlKVGRFSlRKREpUZENKVEl5Ym1GdFpTVXlNaVV6UVNVeU1pVkZOU1U1TUNVNFJDVkZOeVZCTnlWQ01DVXlNaVV5UXlVeU1uUjVjR1VsTWpJbE0wRWxNakp6ZEhKcGJtY2xNaklsTWtNbE1qSjJZV3gxWlNVeU1pVXpRU1V5TWlVeU1pVXlReVV5TW1OaGRHVm5iM0o1SlRJeUpUTkJKVEl5WkdWbVlYVnNkQ1V5TWlVeVF5VXlNbWxrSlRJeUpUTkJKVEl5YjNkT1YzRkRUVk55VVRrMk56TTJNaVV5TWlVM1JDVXlReVUzUWlVeU1tNWhiV1VsTWpJbE0wRWxNaklsUlRZbE9Ea2xPREFsUlRZbE9VTWxPRGtsUlRnbE9EQWxPRFVsTWpJbE1rTWxNakowZVhCbEpUSXlKVE5CSlRJeWMzUnlhVzVuSlRJeUpUSkRKVEl5ZG1Gc2RXVWxNaklsTTBFbE1qSWxNaklsTWtNbE1qSmpZWFJsWjI5eWVTVXlNaVV6UVNVeU1tUmxabUYxYkhRbE1qSWxNa01sTWpKcFpDVXlNaVV6UVNVeU1tWlpSMlZ4YlVaQ1oxRTRNREkxTkRBbE1qSWxOMFFsTWtNbE4wSWxNakp1WVcxbEpUSXlKVE5CSlRJeUpVVTRKVUpHSlRsRkpVVTJKVGhGSlVFMUpUSXlKVEpESlRJeWRIbHdaU1V5TWlVelFTVXlNbXhwYm1zbE1qSWxNa01sTWpKMllXeDFaU1V5TWlVelFTVXlNaVV5TWlVeVF5VXlNbU5oZEdWbmIzSjVKVEl5SlROQkpUSXlaR1ZtWVhWc2RDVXlNaVV5UXlVeU1tbGtKVEl5SlROQkpUSXlTSGQ2VGxKMFMxWlpaVFExTURnd05DVXlNaVUzUkNVeVF5VTNRaVV5TW01aGJXVWxNaklsTTBFbE1qSWxSVFFsUWtVbFFrWWxSVGNsUVVNbFFrRWxNaklsTWtNbE1qSjBlWEJsSlRJeUpUTkJKVEl5YzNSeWFXNW5KVEl5SlRKREpUSXlkbUZzZFdVbE1qSWxNMEVsTWpJbE1qSWxNa01sTWpKallYUmxaMjl5ZVNVeU1pVXpRU1V5TW1SbFptRjFiSFFsTWpJbE1rTWxNakpwWkNVeU1pVXpRU1V5TW01d1JtZGxkSEJoY1hrNE56Z3lOVFVsTWpJbE4wUWxNa01sTjBJbE1qSnVZVzFsSlRJeUpUTkJKVEl5SlVVMkpUZzRKVGt3SlVVMkpUbERKVUZESlRJeUpUSkRKVEl5ZEhsd1pTVXlNaVV6UVNVeU1tNTFiV0psY2lVeU1pVXlReVV5TW5aaGJIVmxKVEl5SlROQkpUSXlKVEl5SlRKREpUSXlZMkYwWldkdmNua2xNaklsTTBFbE1qSmtaV1poZFd4MEpUSXlKVEpESlRJeWFXUWxNaklsTTBFbE1qSlBUVUpHYUhOc2JYTndPREEzT0RreUpUSXlKVGRFSlRKREpUZENKVEl5Ym1GdFpTVXlNaVV6UVNVeU1pVkZOaVU1TnlWQ05pVkZPU1U1TnlWQ05DVXlNaVV5UXlVeU1uUjVjR1VsTWpJbE0wRWxNakp1ZFcxaVpYSWxNaklsTWtNbE1qSjJZV3gxWlNVeU1pVXpRU1V5TWlVeU1pVXlReVV5TW1OaGRHVm5iM0o1SlRJeUpUTkJKVEl5WkdWbVlYVnNkQ1V5TWlVeVF5VXlNbWxrSlRJeUpUTkJKVEl5UzB4S2RXWk5TR0pYYXpZNU56TTVOU1V5TWlVM1JDVXlReVUzUWlVeU1tNWhiV1VsTWpJbE0wRWxNaklsUlRrbE9ETWxRVGdsUlRrbE9UY2xRVGdsTWpJbE1rTWxNakowZVhCbEpUSXlKVE5CSlRJeWMzUnlhVzVuSlRJeUpUSkRKVEl5ZG1Gc2RXVWxNaklsTTBFbE1qSWxNaklsTWtNbE1qSmpZWFJsWjI5eWVTVXlNaVV6UVNVeU1tUmxabUYxYkhRbE1qSWxNa01sTWpKcFpDVXlNaVV6UVNVeU1rNW9RMFJEVUhGWWMwYzNNVEkxT1RjbE1qSWxOMFFsTWtNbE4wSWxNakp1WVcxbEpUSXlKVE5CSlRJeUpVVTRKVUpGSlRrekpVVTFKVGcxSlVFMUpUSXlKVEpESlRJeWRIbHdaU1V5TWlVelFTVXlNbk4wY21sdVp5VXlNaVV5UXlVeU1uWmhiSFZsSlRJeUpUTkJKVEl5SlRJeUpUSkRKVEl5WTJGMFpXZHZjbmtsTWpJbE0wRWxNakprWldaaGRXeDBKVEl5SlRKREpUSXlhV1FsTWpJbE0wRWxNakpaUzNCalIzcFVWMWxXT0RjME9URTRKVEl5SlRkRUpUSkRKVGRDSlRJeWJtRnRaU1V5TWlVelFTVXlNaVZGT0NWQ1JTVTVNeVZGTlNVNE55VkNRU1V5TWlVeVF5VXlNblI1Y0dVbE1qSWxNMEVsTWpKemRISnBibWNsTWpJbE1rTWxNakoyWVd4MVpTVXlNaVV6UVNVeU1pVXlNaVV5UXlVeU1tTmhkR1ZuYjNKNUpUSXlKVE5CSlRJeVpHVm1ZWFZzZENVeU1pVXlReVV5TW1sa0pUSXlKVE5CSlRJeVpVcFJZVzFOVUVaM1dEZ3dNalEwTVNVeU1pVTNSQ1V5UXlVM1FpVXlNbTVoYldVbE1qSWxNMEVsTWpJbFJUa2xRVE1sT0VVbFJUa2xPVGtsUVRrbE1qSWxNa01sTWpKMGVYQmxKVEl5SlROQkpUSXljM1J5YVc1bkpUSXlKVEpESlRJeWRtRnNkV1VsTWpJbE0wRWxNaklsTWpJbE1rTWxNakpqWVhSbFoyOXllU1V5TWlVelFTVXlNbVJsWm1GMWJIUWxNaklsTWtNbE1qSnBaQ1V5TWlVelFTVXlNa3h4UWtSNlVXTjVkRTB3TnpnNU56Z2xNaklsTjBRbE1rTWxOMElsTWpKdVlXMWxKVEl5SlROQkpUSXlKVVUxSlVFMEpUZzNKVVUySlVJekpVRTRKVEl5SlRKREpUSXlkSGx3WlNVeU1pVXpRU1V5TW5OMGNtbHVaeVV5TWlVeVF5VXlNblpoYkhWbEpUSXlKVE5CSlRJeUpUSXlKVEpESlRJeVkyRjBaV2R2Y25rbE1qSWxNMEVsTWpKa1pXWmhkV3gwSlRJeUpUSkRKVEl5YVdRbE1qSWxNMEVsTWpKVWFubFVaMjlFYTNkdU9URTROekkwSlRJeUpUZEVKVFZFSlRKREpUSXljSEp2Y0hNbE1qSWxNMEVsTjBJbE1qSjRKVEl5SlROQk16QXhKVEpESlRJeWVTVXlNaVV6UVRJMk1TNDJOalkyTmpReE1qTTFNelV4TmlVeVF5VXlNbmNsTWpJbE0wRTVNQ1V5UXlVeU1tZ2xNaklsTTBFM01DVXlReVV5TW5wcGJtUmxlQ1V5TWlVelFUVWxNa01sTWpKaGJtZHNaU1V5TWlVelFUQWxOMFFsTWtNbE1qSnphR0Z3WlZOMGVXeGxKVEl5SlROQkpUZENKVEl5WVd4d2FHRWxNaklsTTBFeEpUZEVKVEpESlRJeWJHbHVaVk4wZVd4bEpUSXlKVE5CSlRkQ0pUSXliR2x1WlZkcFpIUm9KVEl5SlROQk1TNDFKVGRFSlRKREpUSXlabWxzYkZOMGVXeGxKVEl5SlROQkpUZENKVGRFSlRKREpUSXlkR2hsYldVbE1qSWxNMEVsTjBJbE4wUWxNa01sTWpKd1lYUm9KVEl5SlROQkpUVkNKVGRDSlRJeVlXTjBhVzl1Y3lVeU1pVXpRU1UxUWlVM1FpVXlNbUZqZEdsdmJpVXlNaVV6UVNVeU1tMXZkbVVsTWpJbE1rTWxNako0SlRJeUpUTkJKVEl5TUNVeU1pVXlReVV5TW5rbE1qSWxNMEVsTWpKb0pUSkdNaVV5TWlVM1JDVXlReVUzUWlVeU1tRmpkR2x2YmlVeU1pVXpRU1V5TW14cGJtVWxNaklsTWtNbE1qSjRKVEl5SlROQkpUSXlkeVV5UmpJbE1qSWxNa01sTWpKNUpUSXlKVE5CSlRJeU1DVXlNaVUzUkNVeVF5VTNRaVV5TW1GamRHbHZiaVV5TWlVelFTVXlNbXhwYm1VbE1qSWxNa01sTWpKNEpUSXlKVE5CSlRJeWR5VXlNaVV5UXlVeU1ua2xNaklsTTBFbE1qSm9KVEpHTWlVeU1pVTNSQ1V5UXlVM1FpVXlNbUZqZEdsdmJpVXlNaVV6UVNVeU1teHBibVVsTWpJbE1rTWxNako0SlRJeUpUTkJKVEl5ZHlVeVJqSWxNaklsTWtNbE1qSjVKVEl5SlROQkpUSXlhQ1V5TWlVM1JDVXlReVUzUWlVeU1tRmpkR2x2YmlVeU1pVXpRU1V5TW14cGJtVWxNaklsTWtNbE1qSjRKVEl5SlROQkpUSXlNQ1V5TWlVeVF5VXlNbmtsTWpJbE0wRWxNakpvSlRKR01pVXlNaVUzUkNVeVF5VTNRaVV5TW1GamRHbHZiaVV5TWlVelFTVXlNbU5zYjNObEpUSXlKVGRFSlRWRUpUZEVKVFZFSlRKREpUSXlabTl1ZEZOMGVXeGxKVEl5SlROQkpUZENKVGRFSlRKREpUSXlkR1Y0ZEVKc2IyTnJKVEl5SlROQkpUVkNKVGRDSlRJeWNHOXphWFJwYjI0bE1qSWxNMEVsTjBJbE1qSjRKVEl5SlROQk1UQWxNa01sTWpKNUpUSXlKVE5CTUNVeVF5VXlNbmNsTWpJbE0wRWxNakozTFRJd0pUSXlKVEpESlRJeWFDVXlNaVV6UVNVeU1tZ2xNaklsTjBRbE1rTWxNakowWlhoMEpUSXlKVE5CSlRJeUpVVTJKVGs0SlVGR0pVVTFKVGt3SlVFMkpVVTJKVGhGSlVFMUpVVTRKVUUzSlVFMkpUSXlKVGRFSlRWRUpUSkRKVEl5WVc1amFHOXljeVV5TWlVelFTVTFRaVUzUWlVeU1uZ2xNaklsTTBFbE1qSjNKVEpHTWlVeU1pVXlReVV5TW5rbE1qSWxNMEVsTWpJd0pUSXlKVGRFSlRKREpUZENKVEl5ZUNVeU1pVXpRU1V5TW5jbE1rWXlKVEl5SlRKREpUSXllU1V5TWlVelFTVXlNbWdsTWpJbE4wUWxNa01sTjBJbE1qSjRKVEl5SlROQkpUSXlNQ1V5TWlVeVF5VXlNbmtsTWpJbE0wRWxNakpvSlRKR01pVXlNaVUzUkNVeVF5VTNRaVV5TW5nbE1qSWxNMEVsTWpKM0pUSXlKVEpESlRJeWVTVXlNaVV6UVNVeU1tZ2xNa1l5SlRJeUpUZEVKVFZFSlRkRUpUSkRKVEl5VmxOR1IySkJTVTFJU1RZeU9EazFOeVV5TWlVelFTVTNRaVV5TW1sa0pUSXlKVE5CSlRJeVZsTkdSMkpCU1UxSVNUWXlPRGsxTnlVeU1pVXlReVV5TW01aGJXVWxNaklsTTBFbE1qSnNhVzVyWlhJbE1qSWxNa01sTWpKMFpYaDBKVEl5SlROQkpUSXlKVEl5SlRKREpUSXlaM0p2ZFhBbE1qSWxNMEVsTWpJbE1qSWxNa01sTWpKc2FXNXJaWEpVZVhCbEpUSXlKVE5CSlRJeVluSnZhMlZ1SlRJeUpUSkRKVEl5Y0c5cGJuUnpKVEl5SlROQkpUVkNKVGRDSlRJeWVDVXlNaVV6UVRNME5pVXlReVV5TW5rbE1qSWxNMEV5TkRZdU5qWTJOalkwTVRJek5UTTFNVFlsTjBRbE1rTWxOMElsTWpKNEpUSXlKVE5CTXpRMkpUSkRKVEl5ZVNVeU1pVXpRVEkwTmk0Mk5qWTJOalF4TWpNMU16VXhOaVUzUkNVMVJDVXlReVV5TW14dlkydGxaQ1V5TWlVelFXWmhiSE5sSlRKREpUSXlaR0YwWVVGMGRISnBZblYwWlhNbE1qSWxNMEVsTlVJbE5VUWxNa01sTWpKd2NtOXdjeVV5TWlVelFTVTNRaVV5TW5wcGJtUmxlQ1V5TWlVelFUWWxOMFFsTWtNbE1qSnNhVzVsVTNSNWJHVWxNaklsTTBFbE4wSWxNakpzYVc1bFYybGtkR2dsTWpJbE0wRXhMalVsTjBRbE1rTWxNakptY205dEpUSXlKVE5CSlRkQ0pUSXllQ1V5TWlVelFUTTBOaVV5UXlVeU1ua2xNaklsTTBFeU16RXVOalkyTmpZME1USXpOVE0xTVRZbE1rTWxNakpoYm1kc1pTVXlNaVV6UVRRdU56RXlNemc0T1Rnd016ZzBOamtsTWtNbE1qSnBaQ1V5TWlVelFTVXlNbkZXV1ZaMlZVWm1hMlkwTlRVMk16SWxNaklsTjBRbE1rTWxNakowYnlVeU1pVXpRU1UzUWlVeU1tbGtKVEl5SlROQkpUSXlhMmhSUmxOUmVIcGhTek0wTVRBMU5DVXlNaVV5UXlVeU1uZ2xNaklsTTBFek5EWWxNa01sTWpKNUpUSXlKVE5CTWpZeExqWTJOalkyTkRFeU16VXpOVEUySlRKREpUSXlZVzVuYkdVbE1qSWxNMEV4TGpjMk1qYzRNalUwTkRVeE5ESTNNek1sTjBRbE1rTWxNakowWlhoMFFteHZZMnNsTWpJbE0wRWxOVUlsTlVRbE4wUWxNa01sTWpKV2VXcFJhRzkwUW5kck5qTXpOVFF5SlRJeUpUTkJKVGRDSlRJeWFXUWxNaklsTTBFbE1qSldlV3BSYUc5MFFuZHJOak16TlRReUpUSXlKVEpESlRJeWJtRnRaU1V5TWlVelFTVXlNbXhwYm10bGNpVXlNaVV5UXlVeU1uUmxlSFFsTWpJbE0wRWxNaklsTWpJbE1rTWxNakpuY205MWNDVXlNaVV6UVNVeU1pVXlNaVV5UXlVeU1teHBibXRsY2xSNWNHVWxNaklsTTBFbE1qSmljbTlyWlc0bE1qSWxNa01sTWpKd2IybHVkSE1sTWpJbE0wRWxOVUlsTlVRbE1rTWxNakpzYjJOclpXUWxNaklsTTBGbVlXeHpaU1V5UXlVeU1tUmhkR0ZCZEhSeWFXSjFkR1Z6SlRJeUpUTkJKVFZDSlRWRUpUSkRKVEl5Y0hKdmNITWxNaklsTTBFbE4wSWxNako2YVc1a1pYZ2xNaklsTTBFM0pUZEVKVEpESlRJeWJHbHVaVk4wZVd4bEpUSXlKVE5CSlRkQ0pUSXliR2x1WlZkcFpIUm9KVEl5SlROQk1TNDFKVGRFSlRKREpUSXlabkp2YlNVeU1pVXpRU1UzUWlVeU1uZ2xNaklsTTBFek5EWWxNa01sTWpKNUpUSXlKVE5CTXpNeExqWTJOalkyTkRFeU16VXpOVEUySlRKREpUSXlZVzVuYkdVbE1qSWxNMEUwTGpVeU1EUXdNamMyTWpZMk5UTXhNeVV5UXlVeU1tbGtKVEl5SlROQkpUSXlhMmhSUmxOUmVIcGhTek0wTVRBMU5DVXlNaVUzUkNVeVF5VXlNblJ2SlRJeUpUTkJKVGRDSlRJeWFXUWxNaklsTTBFbE1qSkJTVVJtWkcxa1JXUjBORFEzTURjNEpUSXlKVEpESlRJeWVDVXlNaVV6UVRNME5pVXlReVV5TW5rbE1qSWxNMEV6T1RVdU5qWTJOalkwTVRJek5UTTFNVFlsTWtNbE1qSmhibWRzWlNVeU1pVXpRVEV1TlRjd056azJNekkyTnprME9EazJNeVUzUkNVeVF5VXlNblJsZUhSQ2JHOWpheVV5TWlVelFTVTFRaVUxUkNVM1JDVXlReVV5TW1SdWMyaFNRbkJNU0ZVeE9UWXlPRFFsTWpJbE0wRWxOMElsTWpKcFpDVXlNaVV6UVNVeU1tUnVjMmhTUW5CTVNGVXhPVFl5T0RRbE1qSWxNa01sTWpKdVlXMWxKVEl5SlROQkpUSXlkR1Y0ZENVeU1pVXlReVV5TW5ScGRHeGxKVEl5SlROQkpUSXlKVVUySlRrMkpUZzNKVVUySlRsREpVRkRKVEl5SlRKREpUSXlZMkYwWldkdmNua2xNaklsTTBFbE1qSmlZWE5wWXlVeU1pVXlReVV5TW1keWIzVndKVEl5SlROQkpUSXlKVEl5SlRKREpUSXlaM0p2ZFhCT1lXMWxKVEl5SlROQmJuVnNiQ1V5UXlVeU1teHZZMnRsWkNVeU1pVXpRV1poYkhObEpUSkRKVEl5YkdsdWF5VXlNaVV6UVNVeU1pVXlNaVV5UXlVeU1tTm9hV3hrY21WdUpUSXlKVE5CSlRWQ0pUVkVKVEpESlRJeWNHRnlaVzUwSlRJeUpUTkJKVEl5SlRJeUpUSkRKVEl5Y21WemFYcGxSR2x5SlRJeUpUTkJKVFZDSlRJeWRHd2xNaklsTWtNbE1qSjBjaVV5TWlVeVF5VXlNbUp5SlRJeUpUSkRKVEl5WW13bE1qSWxNa01sTWpKc0pUSXlKVEpESlRJeWRDVXlNaVV5UXlVeU1uSWxNaklsTWtNbE1qSmlKVEl5SlRWRUpUSkRKVEl5WVhSMGNtbGlkWFJsSlRJeUpUTkJKVGRDSlRJeVkyOXVkR0ZwYm1WeUpUSXlKVE5CWm1Gc2MyVWxNa01sTWpKMmFYTnBZbXhsSlRJeUpUTkJkSEoxWlNVeVF5VXlNbkp2ZEdGMFlXSnNaU1V5TWlVelFYUnlkV1VsTWtNbE1qSnNhVzVyWVdKc1pTVXlNaVV6UVhSeWRXVWxNa01sTWpKamIyeHNZWEJ6WVdKc1pTVXlNaVV6UVdaaGJITmxKVEpESlRJeVkyOXNiR0Z3YzJWa0pUSXlKVE5CWm1Gc2MyVWxNa01sTWpKbWFYaGxaRXhwYm1zbE1qSWxNMEZtWVd4elpTVXlReVV5TW0xaGNtdGxjazltWm5ObGRDVXlNaVV6UVRVbE4wUWxNa01sTWpKa1lYUmhRWFIwY21saWRYUmxjeVV5TWlVelFTVTFRaVUzUWlVeU1tNWhiV1VsTWpJbE0wRWxNaklsUlRVbFFrRWxPRVlsUlRVbE9FWWxRamNsTWpJbE1rTWxNakowZVhCbEpUSXlKVE5CSlRJeWJuVnRZbVZ5SlRJeUpUSkRKVEl5ZG1Gc2RXVWxNaklsTTBFbE1qSWxNaklsTWtNbE1qSmpZWFJsWjI5eWVTVXlNaVV6UVNVeU1tUmxabUYxYkhRbE1qSWxNa01sTWpKcFpDVXlNaVV6UVNVeU1saEtWRkZOVVd0U1ZHWTBOVEkyTmpVbE1qSWxOMFFsTWtNbE4wSWxNakp1WVcxbEpUSXlKVE5CSlRJeUpVVTFKVGt3SlRoRUpVVTNKVUUzSlVJd0pUSXlKVEpESlRJeWRIbHdaU1V5TWlVelFTVXlNbk4wY21sdVp5VXlNaVV5UXlVeU1uWmhiSFZsSlRJeUpUTkJKVEl5SlRJeUpUSkRKVEl5WTJGMFpXZHZjbmtsTWpJbE0wRWxNakprWldaaGRXeDBKVEl5SlRKREpUSXlhV1FsTWpJbE0wRWxNakpHV0ZGdWRGTmlkMXBrTkRFME1UTTFKVEl5SlRkRUpUSkRKVGRDSlRJeWJtRnRaU1V5TWlVelFTVXlNaVZGTmlVNE9TVTRNQ1ZGTmlVNVF5VTRPU1ZGT0NVNE1DVTROU1V5TWlVeVF5VXlNblI1Y0dVbE1qSWxNMEVsTWpKemRISnBibWNsTWpJbE1rTWxNakoyWVd4MVpTVXlNaVV6UVNVeU1pVXlNaVV5UXlVeU1tTmhkR1ZuYjNKNUpUSXlKVE5CSlRJeVpHVm1ZWFZzZENVeU1pVXlReVV5TW1sa0pUSXlKVE5CSlRJeVpFaHhZMFpRUldKTWJUSTRNRFExTVNVeU1pVTNSQ1V5UXlVM1FpVXlNbTVoYldVbE1qSWxNMEVsTWpJbFJUZ2xRa1lsT1VVbFJUWWxPRVVsUVRVbE1qSWxNa01sTWpKMGVYQmxKVEl5SlROQkpUSXliR2x1YXlVeU1pVXlReVV5TW5aaGJIVmxKVEl5SlROQkpUSXlKVEl5SlRKREpUSXlZMkYwWldkdmNua2xNaklsTTBFbE1qSmtaV1poZFd4MEpUSXlKVEpESlRJeWFXUWxNaklsTTBFbE1qSjJkV0phVFZWTldGTjJPREV6TlRNMUpUSXlKVGRFSlRKREpUZENKVEl5Ym1GdFpTVXlNaVV6UVNVeU1pVkZOQ1ZDUlNWQ1JpVkZOeVZCUXlWQ1FTVXlNaVV5UXlVeU1uUjVjR1VsTWpJbE0wRWxNakp6ZEhKcGJtY2xNaklsTWtNbE1qSjJZV3gxWlNVeU1pVXpRU1V5TWlVeU1pVXlReVV5TW1OaGRHVm5iM0o1SlRJeUpUTkJKVEl5WkdWbVlYVnNkQ1V5TWlVeVF5VXlNbWxrSlRJeUpUTkJKVEl5WmtsclRHWnllRTVyYkRrM05UY3lNeVV5TWlVM1JDVTFSQ1V5UXlVeU1uQnliM0J6SlRJeUpUTkJKVGRDSlRJeWVDVXlNaVV6UVRNeU1TVXlReVV5TW5rbE1qSWxNMEV6TlRBdU5qWTJOalkwTVRJek5UTTFNVFlsTWtNbE1qSjNKVEl5SlROQk1UQXdKVEpESlRJeWFDVXlNaVV6UVRRd0pUSkRKVEl5ZW1sdVpHVjRKVEl5SlROQk9DVXlReVV5TW1GdVoyeGxKVEl5SlROQk1DVTNSQ1V5UXlVeU1uTm9ZWEJsVTNSNWJHVWxNaklsTTBFbE4wSWxNakpoYkhCb1lTVXlNaVV6UVRFbE4wUWxNa01sTWpKc2FXNWxVM1I1YkdVbE1qSWxNMEVsTjBJbE1qSnNhVzVsVjJsa2RHZ2xNaklsTTBFeExqVWxOMFFsTWtNbE1qSm1hV3hzVTNSNWJHVWxNaklsTTBFbE4wSWxOMFFsTWtNbE1qSjBhR1Z0WlNVeU1pVXpRU1UzUWlVM1JDVXlReVV5TW5CaGRHZ2xNaklsTTBFbE5VSWxOMElsTWpKc2FXNWxVM1I1YkdVbE1qSWxNMEVsTjBJbE1qSnNhVzVsVjJsa2RHZ2xNaklsTTBFd0pUZEVKVEpESlRJeVptbHNiRk4wZVd4bEpUSXlKVE5CSlRkQ0pUSXlkSGx3WlNVeU1pVXpRU1V5TW01dmJtVWxNaklsTjBRbE1rTWxNakpoWTNScGIyNXpKVEl5SlROQkpUVkNKVGRDSlRJeVlXTjBhVzl1SlRJeUpUTkJKVEl5Ylc5MlpTVXlNaVV5UXlVeU1uZ2xNaklsTTBFbE1qSXdKVEl5SlRKREpUSXllU1V5TWlVelFTVXlNakFsTWpJbE4wUWxNa01sTjBJbE1qSmhZM1JwYjI0bE1qSWxNMEVsTWpKc2FXNWxKVEl5SlRKREpUSXllQ1V5TWlVelFTVXlNbmNsTWpJbE1rTWxNako1SlRJeUpUTkJKVEl5TUNVeU1pVTNSQ1V5UXlVM1FpVXlNbUZqZEdsdmJpVXlNaVV6UVNVeU1teHBibVVsTWpJbE1rTWxNako0SlRJeUpUTkJKVEl5ZHlVeU1pVXlReVV5TW5rbE1qSWxNMEVsTWpKb0pUSXlKVGRFSlRKREpUZENKVEl5WVdOMGFXOXVKVEl5SlROQkpUSXliR2x1WlNVeU1pVXlReVV5TW5nbE1qSWxNMEVsTWpJd0pUSXlKVEpESlRJeWVTVXlNaVV6UVNVeU1tZ2xNaklsTjBRbE1rTWxOMElsTWpKaFkzUnBiMjRsTWpJbE0wRWxNakpqYkc5elpTVXlNaVUzUkNVMVJDVTNSQ1UxUkNVeVF5VXlNbVp2Ym5SVGRIbHNaU1V5TWlVelFTVTNRaVUzUkNVeVF5VXlNblJsZUhSQ2JHOWpheVV5TWlVelFTVTFRaVUzUWlVeU1uQnZjMmwwYVc5dUpUSXlKVE5CSlRkQ0pUSXllQ1V5TWlVelFUQWxNa01sTWpKNUpUSXlKVE5CTUNVeVF5VXlNbmNsTWpJbE0wRWxNakozSlRJeUpUSkRKVEl5YUNVeU1pVXpRU1V5TW1nbE1qSWxOMFFsTWtNbE1qSjBaWGgwSlRJeUpUTkJKVEl5SlVVMkpUazRKVUZHSlRJeUpUZEVKVFZFSlRKREpUSXlZVzVqYUc5eWN5VXlNaVV6UVNVMVFpVTNRaVV5TW5nbE1qSWxNMEVsTWpKM0pUSkdNaVV5TWlVeVF5VXlNbmtsTWpJbE0wRWxNakl3SlRJeUpUZEVKVEpESlRkQ0pUSXllQ1V5TWlVelFTVXlNbmNsTWtZeUpUSXlKVEpESlRJeWVTVXlNaVV6UVNVeU1tZ2xNaklsTjBRbE1rTWxOMElsTWpKNEpUSXlKVE5CSlRJeU1DVXlNaVV5UXlVeU1ua2xNaklsTTBFbE1qSm9KVEpHTWlVeU1pVTNSQ1V5UXlVM1FpVXlNbmdsTWpJbE0wRWxNakozSlRJeUpUSkRKVEl5ZVNVeU1pVXpRU1V5TW1nbE1rWXlKVEl5SlRkRUpUVkVKVGRFSlRKREpUSXlRVWxFWm1SdFpFVmtkRFEwTnpBM09DVXlNaVV6UVNVM1FpVXlNbWxrSlRJeUpUTkJKVEl5UVVsRVptUnRaRVZrZERRME56QTNPQ1V5TWlVeVF5VXlNbTVoYldVbE1qSWxNMEVsTWpKd2NtOWpaWE56SlRJeUpUSkRKVEl5ZEdsMGJHVWxNaklsTTBFbE1qSWxSVFlsUWpVbE9ERWxSVGNsUVRnbE9FSWxNaklsTWtNbE1qSmpZWFJsWjI5eWVTVXlNaVV6UVNVeU1tWnNiM2NsTWpJbE1rTWxNakpuY205MWNDVXlNaVV6UVNVeU1pVXlNaVV5UXlVeU1tZHliM1Z3VG1GdFpTVXlNaVV6UVc1MWJHd2xNa01sTWpKc2IyTnJaV1FsTWpJbE0wRm1ZV3h6WlNVeVF5VXlNbXhwYm1zbE1qSWxNMEVsTWpJbE1qSWxNa01sTWpKamFHbHNaSEpsYmlVeU1pVXpRU1UxUWlVMVJDVXlReVV5TW5CaGNtVnVkQ1V5TWlVelFTVXlNaVV5TWlVeVF5VXlNbkpsYzJsNlpVUnBjaVV5TWlVelFTVTFRaVV5TW5Sc0pUSXlKVEpESlRJeWRISWxNaklsTWtNbE1qSmljaVV5TWlVeVF5VXlNbUpzSlRJeUpUSkRKVEl5YkNVeU1pVXlReVV5TW5RbE1qSWxNa01sTWpKeUpUSXlKVEpESlRJeVlpVXlNaVUxUkNVeVF5VXlNbUYwZEhKcFluVjBaU1V5TWlVelFTVTNRaVV5TW1OdmJuUmhhVzVsY2lVeU1pVXpRV1poYkhObEpUSkRKVEl5ZG1semFXSnNaU1V5TWlVelFYUnlkV1VsTWtNbE1qSnliM1JoZEdGaWJHVWxNaklsTTBGMGNuVmxKVEpESlRJeWJHbHVhMkZpYkdVbE1qSWxNMEYwY25WbEpUSkRKVEl5WTI5c2JHRndjMkZpYkdVbE1qSWxNMEZtWVd4elpTVXlReVV5TW1OdmJHeGhjSE5sWkNVeU1pVXpRV1poYkhObEpUSkRKVEl5Wm1sNFpXUk1hVzVySlRJeUpUTkJabUZzYzJVbE1rTWxNakp0WVhKclpYSlBabVp6WlhRbE1qSWxNMEUxSlRkRUpUSkRKVEl5WkdGMFlVRjBkSEpwWW5WMFpYTWxNaklsTTBFbE5VSWxOMElsTWpKdVlXMWxKVEl5SlROQkpUSXlKVVUxSlVKQkpUaEdKVVUxSlRoR0pVSTNKVEl5SlRKREpUSXlkSGx3WlNVeU1pVXpRU1V5TW01MWJXSmxjaVV5TWlVeVF5VXlNblpoYkhWbEpUSXlKVE5CSlRJeUpUSXlKVEpESlRJeVkyRjBaV2R2Y25rbE1qSWxNMEVsTWpKa1pXWmhkV3gwSlRJeUpUSkRKVEl5YVdRbE1qSWxNMEVsTWpKbVJscGxWbmRaVDA1Qk1Ua3lOVEV5SlRJeUpUZEVKVEpESlRkQ0pUSXlibUZ0WlNVeU1pVXpRU1V5TWlWRk5TVTVNQ1U0UkNWRk55VkJOeVZDTUNVeU1pVXlReVV5TW5SNWNHVWxNaklsTTBFbE1qSnpkSEpwYm1jbE1qSWxNa01sTWpKMllXeDFaU1V5TWlVelFTVXlNaVV5TWlVeVF5VXlNbU5oZEdWbmIzSjVKVEl5SlROQkpUSXlaR1ZtWVhWc2RDVXlNaVV5UXlVeU1tbGtKVEl5SlROQkpUSXlZV1o0ZUZWSFkxTjVXREF4TWpJMk9DVXlNaVUzUkNVeVF5VTNRaVV5TW01aGJXVWxNaklsTTBFbE1qSWxSVFlsT0RrbE9EQWxSVFlsT1VNbE9Ea2xSVGdsT0RBbE9EVWxNaklsTWtNbE1qSjBlWEJsSlRJeUpUTkJKVEl5YzNSeWFXNW5KVEl5SlRKREpUSXlkbUZzZFdVbE1qSWxNMEVsTWpJbE1qSWxNa01sTWpKallYUmxaMjl5ZVNVeU1pVXpRU1V5TW1SbFptRjFiSFFsTWpJbE1rTWxNakpwWkNVeU1pVXpRU1V5TWt4R2NHNUxTRzl5ZVhNM09ERTFNRFlsTWpJbE4wUWxNa01sTjBJbE1qSnVZVzFsSlRJeUpUTkJKVEl5SlVVNEpVSkdKVGxGSlVVMkpUaEZKVUUxSlRJeUpUSkRKVEl5ZEhsd1pTVXlNaVV6UVNVeU1teHBibXNsTWpJbE1rTWxNakoyWVd4MVpTVXlNaVV6UVNVeU1pVXlNaVV5UXlVeU1tTmhkR1ZuYjNKNUpUSXlKVE5CSlRJeVpHVm1ZWFZzZENVeU1pVXlReVV5TW1sa0pUSXlKVE5CSlRJeWJrNWFXVmxCVG5SbGJEYzVOVFl4TXlVeU1pVTNSQ1V5UXlVM1FpVXlNbTVoYldVbE1qSWxNMEVsTWpJbFJUUWxRa1VsUWtZbFJUY2xRVU1sUWtFbE1qSWxNa01sTWpKMGVYQmxKVEl5SlROQkpUSXljM1J5YVc1bkpUSXlKVEpESlRJeWRtRnNkV1VsTWpJbE0wRWxNaklsTWpJbE1rTWxNakpqWVhSbFoyOXllU1V5TWlVelFTVXlNbVJsWm1GMWJIUWxNaklsTWtNbE1qSnBaQ1V5TWlVelFTVXlNbkZGYWtGQmRGVlJTV295T1RreU5UWWxNaklsTjBRbE1rTWxOMElsTWpKdVlXMWxKVEl5SlROQkpUSXlKVVUySlRnNEpUa3dKVVUySlRsREpVRkRKVEl5SlRKREpUSXlkSGx3WlNVeU1pVXpRU1V5TW01MWJXSmxjaVV5TWlVeVF5VXlNblpoYkhWbEpUSXlKVE5CSlRJeUpUSXlKVEpESlRJeVkyRjBaV2R2Y25rbE1qSWxNMEVsTWpKa1pXWmhkV3gwSlRJeUpUSkRKVEl5YVdRbE1qSWxNMEVsTWpKamVVeFpWVXAxWkhaV016TTNPVFV5SlRJeUpUZEVKVEpESlRkQ0pUSXlibUZ0WlNVeU1pVXpRU1V5TWlWRk5pVTVOeVZDTmlWRk9TVTVOeVZDTkNVeU1pVXlReVV5TW5SNWNHVWxNaklsTTBFbE1qSnVkVzFpWlhJbE1qSWxNa01sTWpKMllXeDFaU1V5TWlVelFTVXlNaVV5TWlVeVF5VXlNbU5oZEdWbmIzSjVKVEl5SlROQkpUSXlaR1ZtWVhWc2RDVXlNaVV5UXlVeU1tbGtKVEl5SlROQkpUSXlkRkJZYUVkbGNFVldVVFUyTVRVMk1TVXlNaVUzUkNVeVF5VTNRaVV5TW01aGJXVWxNaklsTTBFbE1qSWxSVGtsT0RNbFFUZ2xSVGtsT1RjbFFUZ2xNaklsTWtNbE1qSjBlWEJsSlRJeUpUTkJKVEl5YzNSeWFXNW5KVEl5SlRKREpUSXlkbUZzZFdVbE1qSWxNMEVsTWpJbE1qSWxNa01sTWpKallYUmxaMjl5ZVNVeU1pVXpRU1V5TW1SbFptRjFiSFFsTWpJbE1rTWxNakpwWkNVeU1pVXpRU1V5TW1GaWVWVldZVVp4UkhrNU16RTBPVE1sTWpJbE4wUWxNa01sTjBJbE1qSnVZVzFsSlRJeUpUTkJKVEl5SlVVNEpVSkZKVGt6SlVVMUpUZzFKVUUxSlRJeUpUSkRKVEl5ZEhsd1pTVXlNaVV6UVNVeU1uTjBjbWx1WnlVeU1pVXlReVV5TW5aaGJIVmxKVEl5SlROQkpUSXlKVEl5SlRKREpUSXlZMkYwWldkdmNua2xNaklsTTBFbE1qSmtaV1poZFd4MEpUSXlKVEpESlRJeWFXUWxNaklsTTBFbE1qSklWM1ZaVmxOQ1YxbEZOek0wTXpVNUpUSXlKVGRFSlRKREpUZENKVEl5Ym1GdFpTVXlNaVV6UVNVeU1pVkZPQ1ZDUlNVNU15VkZOU1U0TnlWQ1FTVXlNaVV5UXlVeU1uUjVjR1VsTWpJbE0wRWxNakp6ZEhKcGJtY2xNaklsTWtNbE1qSjJZV3gxWlNVeU1pVXpRU1V5TWlVeU1pVXlReVV5TW1OaGRHVm5iM0o1SlRJeUpUTkJKVEl5WkdWbVlYVnNkQ1V5TWlVeVF5VXlNbWxrSlRJeUpUTkJKVEl5WTFaV1ptTklkWEp6VkRFNE5UZzNPQ1V5TWlVM1JDVXlReVUzUWlVeU1tNWhiV1VsTWpJbE0wRWxNaklsUlRrbFFUTWxPRVVsUlRrbE9Ua2xRVGtsTWpJbE1rTWxNakowZVhCbEpUSXlKVE5CSlRJeWMzUnlhVzVuSlRJeUpUSkRKVEl5ZG1Gc2RXVWxNaklsTTBFbE1qSWxNaklsTWtNbE1qSmpZWFJsWjI5eWVTVXlNaVV6UVNVeU1tUmxabUYxYkhRbE1qSWxNa01sTWpKcFpDVXlNaVV6UVNVeU1uTnhjVzlwV2twVmJuRTNOREl4TlRVbE1qSWxOMFFsTWtNbE4wSWxNakp1WVcxbEpUSXlKVE5CSlRJeUpVVTFKVUUwSlRnM0pVVTJKVUl6SlVFNEpUSXlKVEpESlRJeWRIbHdaU1V5TWlVelFTVXlNbk4wY21sdVp5VXlNaVV5UXlVeU1uWmhiSFZsSlRJeUpUTkJKVEl5SlRJeUpUSkRKVEl5WTJGMFpXZHZjbmtsTWpJbE0wRWxNakprWldaaGRXeDBKVEl5SlRKREpUSXlhV1FsTWpJbE0wRWxNakptWkhGaGRYcHhkMkZDT1RrNU5ESTJKVEl5SlRkRUpUVkVKVEpESlRJeWNISnZjSE1sTWpJbE0wRWxOMElsTWpKNEpUSXlKVE5CTWprMkpUSkRKVEl5ZVNVeU1pVXpRVE01TlM0Mk5qWTJOalF4TWpNMU16VXhOaVV5UXlVeU1uY2xNaklsTTBFeE1EQWxNa01sTWpKb0pUSXlKVE5CTnpBbE1rTWxNako2YVc1a1pYZ2xNaklsTTBFNUpUSkRKVEl5WVc1bmJHVWxNaklsTTBFd0pUZEVKVEpESlRJeWMyaGhjR1ZUZEhsc1pTVXlNaVV6UVNVM1FpVXlNbUZzY0doaEpUSXlKVE5CTVNVM1JDVXlReVV5TW14cGJtVlRkSGxzWlNVeU1pVXpRU1UzUWlVeU1teHBibVZYYVdSMGFDVXlNaVV6UVRFdU5TVTNSQ1V5UXlVeU1tWnBiR3hUZEhsc1pTVXlNaVV6UVNVM1FpVTNSQ1V5UXlVeU1uUm9aVzFsSlRJeUpUTkJKVGRDSlRkRUpUSkRKVEl5Y0dGMGFDVXlNaVV6UVNVMVFpVTNRaVV5TW1GamRHbHZibk1sTWpJbE0wRWxOVUlsTjBJbE1qSmhZM1JwYjI0bE1qSWxNMEVsTWpKdGIzWmxKVEl5SlRKREpUSXllQ1V5TWlVelFTVXlNakFsTWpJbE1rTWxNako1SlRJeUpUTkJKVEl5TUNVeU1pVTNSQ1V5UXlVM1FpVXlNbUZqZEdsdmJpVXlNaVV6UVNVeU1teHBibVVsTWpJbE1rTWxNako0SlRJeUpUTkJKVEl5ZHlVeU1pVXlReVV5TW5rbE1qSWxNMEVsTWpJd0pUSXlKVGRFSlRKREpUZENKVEl5WVdOMGFXOXVKVEl5SlROQkpUSXliR2x1WlNVeU1pVXlReVV5TW5nbE1qSWxNMEVsTWpKM0pUSXlKVEpESlRJeWVTVXlNaVV6UVNVeU1tZ2xNaklsTjBRbE1rTWxOMElsTWpKaFkzUnBiMjRsTWpJbE0wRWxNakpzYVc1bEpUSXlKVEpESlRJeWVDVXlNaVV6UVNVeU1qQWxNaklsTWtNbE1qSjVKVEl5SlROQkpUSXlhQ1V5TWlVM1JDVXlReVUzUWlVeU1tRmpkR2x2YmlVeU1pVXpRU1V5TW1Oc2IzTmxKVEl5SlRkRUpUVkVKVGRFSlRWRUpUSkRKVEl5Wm05dWRGTjBlV3hsSlRJeUpUTkJKVGRDSlRkRUpUSkRKVEl5ZEdWNGRFSnNiMk5ySlRJeUpUTkJKVFZDSlRkQ0pUSXljRzl6YVhScGIyNGxNaklsTTBFbE4wSWxNako0SlRJeUpUTkJNVEFsTWtNbE1qSjVKVEl5SlROQk1DVXlReVV5TW5jbE1qSWxNMEVsTWpKM0xUSXdKVEl5SlRKREpUSXlhQ1V5TWlVelFTVXlNbWdsTWpJbE4wUWxNa01sTWpKMFpYaDBKVEl5SlROQkpUSXlKVVUySlVGRUpVSkNKVVUwSlVKQkpVRXhKVEl5SlRkRUpUVkVKVEpESlRJeVlXNWphRzl5Y3lVeU1pVXpRU1UxUWlVM1FpVXlNbmdsTWpJbE0wRWxNakozSlRKR01pVXlNaVV5UXlVeU1ua2xNaklsTTBFbE1qSXdKVEl5SlRkRUpUSkRKVGRDSlRJeWVDVXlNaVV6UVNVeU1uY2xNa1l5SlRJeUpUSkRKVEl5ZVNVeU1pVXpRU1V5TW1nbE1qSWxOMFFsTWtNbE4wSWxNako0SlRJeUpUTkJKVEl5TUNVeU1pVXlReVV5TW5rbE1qSWxNMEVsTWpKb0pUSkdNaVV5TWlVM1JDVXlReVUzUWlVeU1uZ2xNaklsTTBFbE1qSjNKVEl5SlRKREpUSXllU1V5TWlVelFTVXlNbWdsTWtZeUpUSXlKVGRFSlRWRUpUZEVKVGRFSlRKREpUSXlkR2hsYldVbE1qSWxNMEVsTjBJbE1qSnVZVzFsSlRJeUpUTkJKVEl5WTI5c2IzSm1kV3hmZVdWc2JHOTNKVEl5SlRKREpUSXljMmhoY0dVbE1qSWxNMEVsTjBJbE1qSm1iMjUwVTNSNWJHVWxNaklsTTBFbE4wSWxNakptYjI1MFJtRnRhV3g1SlRJeUpUTkJKVEl5SlVVMUpVSkZKVUZGSlVVNEpVSkVKVUZHSlVVNUpUbENKVGcxSlVVNUpVSkNKVGt4SlRJeUpUSkRKVEl5YzJsNlpTVXlNaVV6UVRFekpUSkRKVEl5WTI5c2IzSWxNaklsTTBFbE1qSTFNQ1V5UXpVd0pUSkROVEFsTWpJbE1rTWxNakppYjJ4a0pUSXlKVE5CWm1Gc2MyVWxNa01sTWpKcGRHRnNhV01sTWpJbE0wRm1ZV3h6WlNVM1JDVXlReVV5TW1acGJHeFRkSGxzWlNVeU1pVXpRU1UzUWlVeU1uUjVjR1VsTWpJbE0wRWxNakp6YjJ4cFpDVXlNaVV5UXlVeU1tTnZiRzl5SlRJeUpUTkJKVEl5TWpVMUpUSkRNalUxSlRKRE1qTTNKVEl5SlRkRUpUSkRKVEl5YkdsdVpWTjBlV3hsSlRJeUpUTkJKVGRDSlRJeWJHbHVaVmRwWkhSb0pUSXlKVE5CTWlVeVF5VXlNbXhwYm1WRGIyeHZjaVV5TWlVelFTVXlNalV3SlRKRE5UQWxNa00xTUNVeU1pVTNSQ1UzUkNVeVF5VXlNbXhwYm10bGNpVXlNaVV6UVNVM1FpVXlNbVp2Ym5SVGRIbHNaU1V5TWlVelFTVTNRaVV5TW1admJuUkdZVzFwYkhrbE1qSWxNMEVsTWpJbFJUVWxRa1VsUVVVbFJUZ2xRa1FsUVVZbFJUa2xPVUlsT0RVbFJUa2xRa0lsT1RFbE1qSWxNa01sTWpKemFYcGxKVEl5SlROQk1UTWxNa01sTWpKamIyeHZjaVV5TWlVelFTVXlNalV3SlRKRE5UQWxNa00xTUNVeU1pVXlReVV5TW1KdmJHUWxNaklsTTBGbVlXeHpaU1V5UXlVeU1tbDBZV3hwWXlVeU1pVXpRV1poYkhObEpUZEVKVEpESlRJeWJHbHVaVk4wZVd4bEpUSXlKVE5CSlRkQ0pUSXliR2x1WlZkcFpIUm9KVEl5SlROQk1pVXlReVV5TW14cGJtVkRiMnh2Y2lVeU1pVXpRU1V5TWpVd0pUSkROVEFsTWtNMU1DVXlNaVUzUkNVM1JDVTNSQ1UzUkE9PSIsCgkiRmlsZUlkIiA6ICJwb19iaGFjamdiZ2liZGRkYSIKfQo="/>
    </extobj>
    <extobj name="E657119C-6982-421D-8BA7-E74DEB70A7D9-8">
      <extobjdata type="E657119C-6982-421D-8BA7-E74DEB70A7D9" data="ewoJIkNhdGVnb3J5IiA6ICJmbG93IiwKCSJEZWZpbml0aW9uIiA6ICJKVGRDSlRJeWNHRm5aU1V5TWlVelFTVTNRaVV5TW1keWFXUlRhWHBsSlRJeUpUTkJNVFVsTWtNbE1qSnphRzkzUjNKcFpDVXlNaVV6UVhSeWRXVWxNa01sTWpKdmNtbGxiblJoZEdsdmJpVXlNaVV6UVNVeU1uQnZjblJ5WVdsMEpUSXlKVEpESlRJeWFHVnBaMmgwSlRJeUpUTkJNVFV3TUNVeVF5VXlNbUpoWTJ0bmNtOTFibVJEYjJ4dmNpVXlNaVV6UVNVeU1qSTFOU1V5UXpJMU5TVXlRekkxTlNVeU1pVXlReVV5TW5kcFpIUm9KVEl5SlROQk1UQTFNQ1V5UXlVeU1uQmhaR1JwYm1jbE1qSWxNMEUyTUNVeVF5VXlNbkpwWTJoVVpYaDBKVEl5SlROQmRISjFaU1UzUkNVeVF5VXlNbVZzWlcxbGJuUnpKVEl5SlROQkpUZENKVEl5TVRSa1pURXhOR0kyTURobFlXWWxNaklsTTBFbE4wSWxNakowWlhoMFFteHZZMnNsTWpJbE0wRWxOVUlsTjBJbE1qSndiM05wZEdsdmJpVXlNaVV6UVNVM1FpVXlNbmNsTWpJbE0wRWxNakozTFRJd0pUSXlKVEpESlRJeWVTVXlNaVV6UVRBbE1rTWxNakpvSlRJeUpUTkJKVEl5YUNVeU1pVXlReVV5TW5nbE1qSWxNMEV4TUNVM1JDVXlReVV5TW5SbGVIUWxNaklsTTBFbE1qSWxSVFlsUVVRbFFrSWxSVFFsUWtFbFFURWxNaklsTjBRbE5VUWxNa01sTWpKc2FXNWxVM1I1YkdVbE1qSWxNMEVsTjBJbE4wUWxNa01sTWpKc2FXNXJKVEl5SlROQkpUSXlKVEl5SlRKREpUSXlZMmhwYkdSeVpXNGxNaklsTTBFbE5VSWxOVVFsTWtNbE1qSndZWEpsYm5RbE1qSWxNMEVsTWpJbE1qSWxNa01sTWpKaGRIUnlhV0oxZEdVbE1qSWxNMEVsTjBJbE1qSnNhVzVyWVdKc1pTVXlNaVV6UVhSeWRXVWxNa01sTWpKMmFYTnBZbXhsSlRJeUpUTkJkSEoxWlNVeVF5VXlNbU52Ym5SaGFXNWxjaVV5TWlVelFXWmhiSE5sSlRKREpUSXljbTkwWVhSaFlteGxKVEl5SlROQmRISjFaU1V5UXlVeU1tMWhjbXRsY2s5bVpuTmxkQ1V5TWlVelFUVWxNa01sTWpKamIyeHNZWEJ6WVdKc1pTVXlNaVV6UVdaaGJITmxKVEpESlRJeVkyOXNiR0Z3YzJWa0pUSXlKVE5CWm1Gc2MyVWxOMFFsTWtNbE1qSm1iMjUwVTNSNWJHVWxNaklsTTBFbE4wSWxNakp6YVhwbEpUSXlKVE5CTVRNbE4wUWxNa01sTWpKeVpYTnBlbVZFYVhJbE1qSWxNMEVsTlVJbE1qSjBiQ1V5TWlVeVF5VXlNblJ5SlRJeUpUSkRKVEl5WW5JbE1qSWxNa01sTWpKaWJDVXlNaVUxUkNVeVF5VXlNbVJoZEdGQmRIUnlhV0oxZEdWekpUSXlKVE5CSlRWQ0pUZENKVEl5YVdRbE1qSWxNMEVsTWpJeE5HUmxNVEUwWWpZd09UZ3hZaVV5TWlVeVF5VXlNbU5oZEdWbmIzSjVKVEl5SlROQkpUSXlaR1ZtWVhWc2RDVXlNaVV5UXlVeU1tNWhiV1VsTWpJbE0wRWxNaklsUlRVbFFrRWxPRVlsUlRVbE9FWWxRamNsTWpJbE1rTWxNakoyWVd4MVpTVXlNaVV6UVNVeU1pVXlNaVV5UXlVeU1uUjVjR1VsTWpJbE0wRWxNakp1ZFcxaVpYSWxNaklsTjBRbE1rTWxOMElsTWpKcFpDVXlNaVV6UVNVeU1qRTBaR1V4TVRSaU5qQTVOMk01SlRJeUpUSkRKVEl5WTJGMFpXZHZjbmtsTWpJbE0wRWxNakprWldaaGRXeDBKVEl5SlRKREpUSXlibUZ0WlNVeU1pVXpRU1V5TWlWRk5TVTVNQ1U0UkNWRk55VkJOeVZDTUNVeU1pVXlReVV5TW5aaGJIVmxKVEl5SlROQkpUSXlKVEl5SlRKREpUSXlkSGx3WlNVeU1pVXpRU1V5TW5OMGNtbHVaeVV5TWlVM1JDVXlReVUzUWlVeU1tbGtKVEl5SlROQkpUSXlNVFJrWlRFeE5HSTJNRGs0WlRJbE1qSWxNa01sTWpKallYUmxaMjl5ZVNVeU1pVXpRU1V5TW1SbFptRjFiSFFsTWpJbE1rTWxNakp1WVcxbEpUSXlKVE5CSlRJeUpVVTJKVGc1SlRnd0pVVTJKVGxESlRnNUpVVTRKVGd3SlRnMUpUSXlKVEpESlRJeWRtRnNkV1VsTWpJbE0wRWxNaklsTWpJbE1rTWxNakowZVhCbEpUSXlKVE5CSlRJeWMzUnlhVzVuSlRJeUpUZEVKVEpESlRkQ0pUSXlhV1FsTWpJbE0wRWxNakl4TkdSbE1URTBZall3T1RNd09TVXlNaVV5UXlVeU1tTmhkR1ZuYjNKNUpUSXlKVE5CSlRJeVpHVm1ZWFZzZENVeU1pVXlReVV5TW01aGJXVWxNaklsTTBFbE1qSWxSVGdsUWtZbE9VVWxSVFlsT0VVbFFUVWxNaklsTWtNbE1qSjJZV3gxWlNVeU1pVXpRU1V5TWlVeU1pVXlReVV5TW5SNWNHVWxNaklsTTBFbE1qSnNhVzVySlRJeUpUZEVKVEpESlRkQ0pUSXlhV1FsTWpJbE0wRWxNakl4TkdSbE1URTBZall3T1dVek1TVXlNaVV5UXlVeU1tTmhkR1ZuYjNKNUpUSXlKVE5CSlRJeVpHVm1ZWFZzZENVeU1pVXlReVV5TW01aGJXVWxNaklsTTBFbE1qSWxSVFFsUWtVbFFrWWxSVGNsUVVNbFFrRWxNaklsTWtNbE1qSjJZV3gxWlNVeU1pVXpRU1V5TWlVeU1pVXlReVV5TW5SNWNHVWxNaklsTTBFbE1qSnpkSEpwYm1jbE1qSWxOMFFsTWtNbE4wSWxNakpwWkNVeU1pVXpRU1V5TWpFMFpHVXhNVFJpTmpBNVlUUXlKVEl5SlRKREpUSXlZMkYwWldkdmNua2xNaklsTTBFbE1qSmtaV1poZFd4MEpUSXlKVEpESlRJeWJtRnRaU1V5TWlVelFTVXlNaVZGTmlVNE9DVTVNQ1ZGTmlVNVF5VkJReVV5TWlVeVF5VXlNblpoYkhWbEpUSXlKVE5CSlRJeUpUSXlKVEpESlRJeWRIbHdaU1V5TWlVelFTVXlNbTUxYldKbGNpVXlNaVUzUkNVeVF5VTNRaVV5TW1sa0pUSXlKVE5CSlRJeU1UUmtaVEV4TkdJMk1Ea3dPREVsTWpJbE1rTWxNakpqWVhSbFoyOXllU1V5TWlVelFTVXlNbVJsWm1GMWJIUWxNaklsTWtNbE1qSnVZVzFsSlRJeUpUTkJKVEl5SlVVMkpUazNKVUkySlVVNUpUazNKVUkwSlRJeUpUSkRKVEl5ZG1Gc2RXVWxNaklsTTBFbE1qSWxNaklsTWtNbE1qSjBlWEJsSlRJeUpUTkJKVEl5Ym5WdFltVnlKVEl5SlRkRUpUSkRKVGRDSlRJeWFXUWxNaklsTTBFbE1qSXhOR1JsTVRFMFlqWXdPVFkwTnlVeU1pVXlReVV5TW1OaGRHVm5iM0o1SlRJeUpUTkJKVEl5WkdWbVlYVnNkQ1V5TWlVeVF5VXlNbTVoYldVbE1qSWxNMEVsTWpJbFJUa2xPRE1sUVRnbFJUa2xPVGNsUVRnbE1qSWxNa01sTWpKMllXeDFaU1V5TWlVelFTVXlNaVV5TWlVeVF5VXlNblI1Y0dVbE1qSWxNMEVsTWpKemRISnBibWNsTWpJbE4wUWxNa01sTjBJbE1qSnBaQ1V5TWlVelFTVXlNakUwWkdVeE1UUmlOakE1WVdZM0pUSXlKVEpESlRJeVkyRjBaV2R2Y25rbE1qSWxNMEVsTWpKa1pXWmhkV3gwSlRJeUpUSkRKVEl5Ym1GdFpTVXlNaVV6UVNVeU1pVkZPQ1ZDUlNVNU15VkZOU1U0TlNWQk5TVXlNaVV5UXlVeU1uWmhiSFZsSlRJeUpUTkJKVEl5SlRJeUpUSkRKVEl5ZEhsd1pTVXlNaVV6UVNVeU1uTjBjbWx1WnlVeU1pVTNSQ1V5UXlVM1FpVXlNbWxrSlRJeUpUTkJKVEl5TVRSa1pURXhOR0kyTURsbFkyUWxNaklsTWtNbE1qSmpZWFJsWjI5eWVTVXlNaVV6UVNVeU1tUmxabUYxYkhRbE1qSWxNa01sTWpKdVlXMWxKVEl5SlROQkpUSXlKVVU0SlVKRkpUa3pKVVUxSlRnM0pVSkJKVEl5SlRKREpUSXlkbUZzZFdVbE1qSWxNMEVsTWpJbE1qSWxNa01sTWpKMGVYQmxKVEl5SlROQkpUSXljM1J5YVc1bkpUSXlKVGRFSlRKREpUZENKVEl5YVdRbE1qSWxNMEVsTWpJeE5HUmxNVEUwWWpZd09USmhPQ1V5TWlVeVF5VXlNbU5oZEdWbmIzSjVKVEl5SlROQkpUSXlaR1ZtWVhWc2RDVXlNaVV5UXlVeU1tNWhiV1VsTWpJbE0wRWxNaklsUlRrbFFUTWxPRVVsUlRrbE9Ua2xRVGtsTWpJbE1rTWxNakoyWVd4MVpTVXlNaVV6UVNVeU1pVXlNaVV5UXlVeU1uUjVjR1VsTWpJbE0wRWxNakp6ZEhKcGJtY2xNaklsTjBRbE1rTWxOMElsTWpKcFpDVXlNaVV6UVNVeU1qRTBaR1V4TVRSaU5qQTVZbVlsTWpJbE1rTWxNakpqWVhSbFoyOXllU1V5TWlVelFTVXlNbVJsWm1GMWJIUWxNaklsTWtNbE1qSnVZVzFsSlRJeUpUTkJKVEl5SlVVMUpVRTBKVGczSlVVMkpVSXpKVUU0SlRJeUpUSkRKVEl5ZG1Gc2RXVWxNaklsTTBFbE1qSWxNaklsTWtNbE1qSjBlWEJsSlRJeUpUTkJKVEl5YzNSeWFXNW5KVEl5SlRkRUpUVkVKVEpESlRJeWMyaGhjR1ZUZEhsc1pTVXlNaVV6UVNVM1FpVXlNbUZzY0doaEpUSXlKVE5CTVNVM1JDVXlReVV5TW1sa0pUSXlKVE5CSlRJeU1UUmtaVEV4TkdJMk1EaGxZV1lsTWpJbE1rTWxNakpoYm1Ob2IzSnpKVEl5SlROQkpUVkNKVGRDSlRJeWVTVXlNaVV6UVNVeU1qQWxNaklsTWtNbE1qSjRKVEl5SlROQkpUSXlkeVV5UmpJbE1qSWxOMFFsTWtNbE4wSWxNako1SlRJeUpUTkJKVEl5YUNVeU1pVXlReVV5TW5nbE1qSWxNMEVsTWpKM0pUSkdNaVV5TWlVM1JDVXlReVUzUWlVeU1ua2xNaklsTTBFbE1qSm9KVEpHTWlVeU1pVXlReVV5TW5nbE1qSWxNMEVsTWpJd0pUSXlKVGRFSlRKREpUZENKVEl5ZVNVeU1pVXpRU1V5TW1nbE1rWXlKVEl5SlRKREpUSXllQ1V5TWlVelFTVXlNbmNsTWpJbE4wUWxOVVFsTWtNbE1qSmpZWFJsWjI5eWVTVXlNaVV6UVNVeU1tWnNiM2NsTWpJbE1rTWxNakowYVhSc1pTVXlNaVV6UVNVeU1pVkZOU1ZDUXlVNE1DVkZOU1ZCTnlVNFFpVXlSaVZGTnlWQ1FpVTVNeVZGTmlVNVJDVTVSaVV5TWlVeVF5VXlNbTVoYldVbE1qSWxNMEVsTWpKMFpYSnRhVzVoZEc5eUpUSXlKVEpESlRJeVptbHNiRk4wZVd4bEpUSXlKVE5CSlRkQ0pUSXlkSGx3WlNVeU1pVXpRU1V5TW5OdmJHbGtKVEl5SlRKREpUSXlZMjlzYjNJbE1qSWxNMEVsTWpJeU1UUWxNa015TWpNbE1rTXlNalVsTWpJbE4wUWxNa01sTWpKd1lYUm9KVEl5SlROQkpUVkNKVGRDSlRJeVlXTjBhVzl1Y3lVeU1pVXpRU1UxUWlVM1FpVXlNbUZqZEdsdmJpVXlNaVV6UVNVeU1tMXZkbVVsTWpJbE1rTWxNako1SlRJeUpUTkJKVEl5TUNVeU1pVXlReVV5TW5nbE1qSWxNMEVsTWpKTllYUm9MbTFwYmloM0pUSkRhQ2tsTWtZekpUSXlKVGRFSlRKREpUZENKVEl5WVdOMGFXOXVKVEl5SlROQkpUSXliR2x1WlNVeU1pVXlReVV5TW5rbE1qSWxNMEVsTWpJd0pUSXlKVEpESlRJeWVDVXlNaVV6UVNVeU1uY3RUV0YwYUM1dGFXNG9keVV5UTJncEpUSkdNeVV5TWlVM1JDVXlReVUzUWlVeU1tRmpkR2x2YmlVeU1pVXpRU1V5TW1OMWNuWmxKVEl5SlRKREpUSXllVEVsTWpJbE0wRWxNakl3SlRJeUpUSkRKVEl5ZVRJbE1qSWxNMEVsTWpKb0pUSXlKVEpESlRJeWVESWxNaklsTTBFbE1qSjNKVEpDVFdGMGFDNXRhVzRvZHlVeVEyZ3BKVEpHTXlVeVJqTWxNaklsTWtNbE1qSjVKVEl5SlROQkpUSXlhQ1V5TWlVeVF5VXlNbmd4SlRJeUpUTkJKVEl5ZHlVeVFrMWhkR2d1YldsdUtIY2xNa05vS1NVeVJqTWxNa1l6SlRJeUpUSkRKVEl5ZUNVeU1pVXpRU1V5TW5jdFRXRjBhQzV0YVc0b2R5VXlRMmdwSlRKR015VXlNaVUzUkNVeVF5VTNRaVV5TW1GamRHbHZiaVV5TWlVelFTVXlNbXhwYm1VbE1qSWxNa01sTWpKNUpUSXlKVE5CSlRJeWFDVXlNaVV5UXlVeU1uZ2xNaklsTTBFbE1qSk5ZWFJvTG0xcGJpaDNKVEpEYUNrbE1rWXpKVEl5SlRkRUpUSkRKVGRDSlRJeVlXTjBhVzl1SlRJeUpUTkJKVEl5WTNWeWRtVWxNaklsTWtNbE1qSjVNU1V5TWlVelFTVXlNbWdsTWpJbE1rTWxNako1TWlVeU1pVXpRU1V5TWpBbE1qSWxNa01sTWpKNE1pVXlNaVV6UVNVeU1pMU5ZWFJvTG0xcGJpaDNKVEpEYUNrbE1rWXpKVEpHTXlVeU1pVXlReVV5TW5rbE1qSWxNMEVsTWpJd0pUSXlKVEpESlRJeWVERWxNaklsTTBFbE1qSXRUV0YwYUM1dGFXNG9keVV5UTJncEpUSkdNeVV5UmpNbE1qSWxNa01sTWpKNEpUSXlKVE5CSlRJeVRXRjBhQzV0YVc0b2R5VXlRMmdwSlRKR015VXlNaVUzUkNVeVF5VTNRaVV5TW1GamRHbHZiaVV5TWlVelFTVXlNbU5zYjNObEpUSXlKVGRFSlRWRUpUZEVKVFZFSlRKREpUSXliRzlqYTJWa0pUSXlKVE5CWm1Gc2MyVWxNa01sTWpKbmNtOTFjQ1V5TWlVelFTVXlNaVV5TWlVeVF5VXlNbkJ5YjNCekpUSXlKVE5CSlRkQ0pUSXlkeVV5TWlVelFURXdNQ1V5UXlVeU1ua2xNaklsTTBFMk5DVXlReVV5TW1nbE1qSWxNMEUwTlNVeVF5VXlNbUZ1WjJ4bEpUSXlKVE5CTUNVeVF5VXlNbmdsTWpJbE0wRXlPVFlsTWtNbE1qSjZhVzVrWlhnbE1qSWxNMEV4SlRkRUpUZEVKVEpESlRJeU1UUmtaVEV4Tnpka01qQXlPVEVsTWpJbE0wRWxOMElsTWpKcFpDVXlNaVV6UVNVeU1qRTBaR1V4TVRjM1pESXdNamt4SlRJeUpUSkRKVEl5ZEc4bE1qSWxNMEVsTjBJbE1qSnBaQ1V5TWlVelFTVXlNa0poUlZCblNFTkZSa0kwT0RJeU1UVWxNaklsTWtNbE1qSjRKVEl5SlROQk16UTJKVEpESlRJeWVTVXlNaVV6UVRFMU9TVXlReVV5TW1GdVoyeGxKVEl5SlROQk1TNDNOakkzT0RJMU5EUTFNVFF5TnpNekpUZEVKVEpESlRJeWRHVjRkQ1V5TWlVelFTVXlNaVV5TWlVeVF5VXlNbXhwYm10bGNsUjVjR1VsTWpJbE0wRWxNakppY205clpXNGxNaklsTWtNbE1qSnVZVzFsSlRJeUpUTkJKVEl5YkdsdWEyVnlKVEl5SlRKREpUSXliR2x1WlZOMGVXeGxKVEl5SlROQkpUZENKVGRFSlRKREpUSXljRzlwYm5SekpUSXlKVE5CSlRWQ0pUZENKVEl5ZUNVeU1pVXpRVE0wTmlVeVF5VXlNbmtsTWpJbE0wRXhNelFsTjBRbE1rTWxOMElsTWpKNEpUSXlKVE5CTXpRMkpUSkRKVEl5ZVNVeU1pVXpRVEV6TkNVM1JDVTFSQ1V5UXlVeU1teHZZMnRsWkNVeU1pVXpRV1poYkhObEpUSkRKVEl5WkdGMFlVRjBkSEpwWW5WMFpYTWxNaklsTTBFbE5VSWxOVVFsTWtNbE1qSm1jbTl0SlRJeUpUTkJKVGRDSlRJeWFXUWxNaklsTTBFbE1qSXhOR1JsTVRFMFlqWXdPR1ZoWmlVeU1pVXlReVV5TW5rbE1qSWxNMEV4TURrbE1rTWxNakpoYm1kc1pTVXlNaVV6UVRRdU56RXlNemc0T1Rnd016ZzBOamtsTWtNbE1qSjRKVEl5SlROQk16UTJKVGRFSlRKREpUSXlaM0p2ZFhBbE1qSWxNMEVsTWpJbE1qSWxNa01sTWpKd2NtOXdjeVV5TWlVelFTVTNRaVV5TW5wcGJtUmxlQ1V5TWlVelFUTWxOMFFsTWtNbE1qSjBaWGgwUW14dlkyc2xNaklsTTBFbE5VSWxOVVFsTjBRbE1rTWxNakpDWVVWUVowaERSVVpDTkRneU1qRTFKVEl5SlROQkpUZENKVEl5YVdRbE1qSWxNMEVsTWpKQ1lVVlFaMGhEUlVaQ05EZ3lNakUxSlRJeUpUSkRKVEl5Ym1GdFpTVXlNaVV6UVNVeU1tUmxZMmx6YVc5dUpUSXlKVEpESlRJeWRHbDBiR1VsTWpJbE0wRWxNaklsUlRVbE9EZ2xRVFFsUlRVbFFVVWxPVUVsTWpJbE1rTWxNakpqWVhSbFoyOXllU1V5TWlVelFTVXlNbVpzYjNjbE1qSWxNa01sTWpKbmNtOTFjQ1V5TWlVelFTVXlNaVV5TWlVeVF5VXlNbWR5YjNWd1RtRnRaU1V5TWlVelFXNTFiR3dsTWtNbE1qSnNiMk5yWldRbE1qSWxNMEZtWVd4elpTVXlReVV5TW14cGJtc2xNaklsTTBFbE1qSWxNaklsTWtNbE1qSmphR2xzWkhKbGJpVXlNaVV6UVNVMVFpVTFSQ1V5UXlVeU1uQmhjbVZ1ZENVeU1pVXpRU1V5TWlVeU1pVXlReVV5TW5KbGMybDZaVVJwY2lVeU1pVXpRU1UxUWlVeU1uUnNKVEl5SlRKREpUSXlkSElsTWpJbE1rTWxNakppY2lVeU1pVXlReVV5TW1Kc0pUSXlKVEpESlRJeWJDVXlNaVV5UXlVeU1uUWxNaklsTWtNbE1qSnlKVEl5SlRKREpUSXlZaVV5TWlVMVJDVXlReVV5TW1GMGRISnBZblYwWlNVeU1pVXpRU1UzUWlVeU1tTnZiblJoYVc1bGNpVXlNaVV6UVdaaGJITmxKVEpESlRJeWRtbHphV0pzWlNVeU1pVXpRWFJ5ZFdVbE1rTWxNakp5YjNSaGRHRmliR1VsTWpJbE0wRjBjblZsSlRKREpUSXliR2x1YTJGaWJHVWxNaklsTTBGMGNuVmxKVEpESlRJeVkyOXNiR0Z3YzJGaWJHVWxNaklsTTBGbVlXeHpaU1V5UXlVeU1tTnZiR3hoY0hObFpDVXlNaVV6UVdaaGJITmxKVEpESlRJeVptbDRaV1JNYVc1ckpUSXlKVE5CWm1Gc2MyVWxNa01sTWpKdFlYSnJaWEpQWm1aelpYUWxNaklsTTBFMUpUZEVKVEpESlRJeVpHRjBZVUYwZEhKcFluVjBaWE1sTWpJbE0wRWxOVUlsTjBJbE1qSnVZVzFsSlRJeUpUTkJKVEl5SlVVMUpVSkJKVGhHSlVVMUpUaEdKVUkzSlRJeUpUSkRKVEl5ZEhsd1pTVXlNaVV6UVNVeU1tNTFiV0psY2lVeU1pVXlReVV5TW5aaGJIVmxKVEl5SlROQkpUSXlKVEl5SlRKREpUSXlZMkYwWldkdmNua2xNaklsTTBFbE1qSmtaV1poZFd4MEpUSXlKVEpESlRJeWFXUWxNaklsTTBFbE1qSnBjbU5XVDJ0NFlXUjFOREU0T1RjMkpUSXlKVGRFSlRKREpUZENKVEl5Ym1GdFpTVXlNaVV6UVNVeU1pVkZOU1U1TUNVNFJDVkZOeVZCTnlWQ01DVXlNaVV5UXlVeU1uUjVjR1VsTWpJbE0wRWxNakp6ZEhKcGJtY2xNaklsTWtNbE1qSjJZV3gxWlNVeU1pVXpRU1V5TWlVeU1pVXlReVV5TW1OaGRHVm5iM0o1SlRJeUpUTkJKVEl5WkdWbVlYVnNkQ1V5TWlVeVF5VXlNbWxrSlRJeUpUTkJKVEl5ZFhaMGJrZE1hbkZtVERReE5EVTVNQ1V5TWlVM1JDVXlReVUzUWlVeU1tNWhiV1VsTWpJbE0wRWxNaklsUlRZbE9Ea2xPREFsUlRZbE9VTWxPRGtsUlRnbE9EQWxPRFVsTWpJbE1rTWxNakowZVhCbEpUSXlKVE5CSlRJeWMzUnlhVzVuSlRJeUpUSkRKVEl5ZG1Gc2RXVWxNaklsTTBFbE1qSWxNaklsTWtNbE1qSmpZWFJsWjI5eWVTVXlNaVV6UVNVeU1tUmxabUYxYkhRbE1qSWxNa01sTWpKcFpDVXlNaVV6UVNVeU1teHdibmhPWVhGdWRYQTRNVE01T0RnbE1qSWxOMFFsTWtNbE4wSWxNakp1WVcxbEpUSXlKVE5CSlRJeUpVVTRKVUpHSlRsRkpVVTJKVGhGSlVFMUpUSXlKVEpESlRJeWRIbHdaU1V5TWlVelFTVXlNbXhwYm1zbE1qSWxNa01sTWpKMllXeDFaU1V5TWlVelFTVXlNaVV5TWlVeVF5VXlNbU5oZEdWbmIzSjVKVEl5SlROQkpUSXlaR1ZtWVhWc2RDVXlNaVV5UXlVeU1tbGtKVEl5SlROQkpUSXlSRU5HUjBWSllVMUhkamc1TVRnNE5DVXlNaVUzUkNVeVF5VTNRaVV5TW01aGJXVWxNaklsTTBFbE1qSWxSVFFsUWtVbFFrWWxSVGNsUVVNbFFrRWxNaklsTWtNbE1qSjBlWEJsSlRJeUpUTkJKVEl5YzNSeWFXNW5KVEl5SlRKREpUSXlkbUZzZFdVbE1qSWxNMEVsTWpJbE1qSWxNa01sTWpKallYUmxaMjl5ZVNVeU1pVXpRU1V5TW1SbFptRjFiSFFsTWpJbE1rTWxNakpwWkNVeU1pVXpRU1V5TWs5Q1VVcEtjV2RMUzBzM01EazBNRElsTWpJbE4wUWxNa01sTjBJbE1qSnVZVzFsSlRJeUpUTkJKVEl5SlVVMkpUZzRKVGt3SlVVMkpUbERKVUZESlRJeUpUSkRKVEl5ZEhsd1pTVXlNaVV6UVNVeU1tNTFiV0psY2lVeU1pVXlReVV5TW5aaGJIVmxKVEl5SlROQkpUSXlKVEl5SlRKREpUSXlZMkYwWldkdmNua2xNaklsTTBFbE1qSmtaV1poZFd4MEpUSXlKVEpESlRJeWFXUWxNaklsTTBFbE1qSnVia3RyV0V0emVXZHJNVEF4TWpVM0pUSXlKVGRFSlRKREpUZENKVEl5Ym1GdFpTVXlNaVV6UVNVeU1pVkZOaVU1TnlWQ05pVkZPU1U1TnlWQ05DVXlNaVV5UXlVeU1uUjVjR1VsTWpJbE0wRWxNakp1ZFcxaVpYSWxNaklsTWtNbE1qSjJZV3gxWlNVeU1pVXpRU1V5TWlVeU1pVXlReVV5TW1OaGRHVm5iM0o1SlRJeUpUTkJKVEl5WkdWbVlYVnNkQ1V5TWlVeVF5VXlNbWxrSlRJeUpUTkJKVEl5V1dsVGNWcHBjbHBTU3pVNE1EYzFNU1V5TWlVM1JDVXlReVUzUWlVeU1tNWhiV1VsTWpJbE0wRWxNaklsUlRrbE9ETWxRVGdsUlRrbE9UY2xRVGdsTWpJbE1rTWxNakowZVhCbEpUSXlKVE5CSlRJeWMzUnlhVzVuSlRJeUpUSkRKVEl5ZG1Gc2RXVWxNaklsTTBFbE1qSWxNaklsTWtNbE1qSmpZWFJsWjI5eWVTVXlNaVV6UVNVeU1tUmxabUYxYkhRbE1qSWxNa01sTWpKcFpDVXlNaVV6UVNVeU1uVlpia3h2UmxKc1kyVXlOamt4TWpZbE1qSWxOMFFsTWtNbE4wSWxNakp1WVcxbEpUSXlKVE5CSlRJeUpVVTRKVUpGSlRrekpVVTFKVGcxSlVFMUpUSXlKVEpESlRJeWRIbHdaU1V5TWlVelFTVXlNbk4wY21sdVp5VXlNaVV5UXlVeU1uWmhiSFZsSlRJeUpUTkJKVEl5SlRJeUpUSkRKVEl5WTJGMFpXZHZjbmtsTWpJbE0wRWxNakprWldaaGRXeDBKVEl5SlRKREpUSXlhV1FsTWpJbE0wRWxNako1VmtSblpsWlJUMWQzTXpZNE9ERTRKVEl5SlRkRUpUSkRKVGRDSlRJeWJtRnRaU1V5TWlVelFTVXlNaVZGT0NWQ1JTVTVNeVZGTlNVNE55VkNRU1V5TWlVeVF5VXlNblI1Y0dVbE1qSWxNMEVsTWpKemRISnBibWNsTWpJbE1rTWxNakoyWVd4MVpTVXlNaVV6UVNVeU1pVXlNaVV5UXlVeU1tTmhkR1ZuYjNKNUpUSXlKVE5CSlRJeVpHVm1ZWFZzZENVeU1pVXlReVV5TW1sa0pUSXlKVE5CSlRJeWVYVnFka2xTVUV0NVN6YzBNekF5TVNVeU1pVTNSQ1V5UXlVM1FpVXlNbTVoYldVbE1qSWxNMEVsTWpJbFJUa2xRVE1sT0VVbFJUa2xPVGtsUVRrbE1qSWxNa01sTWpKMGVYQmxKVEl5SlROQkpUSXljM1J5YVc1bkpUSXlKVEpESlRJeWRtRnNkV1VsTWpJbE0wRWxNaklsTWpJbE1rTWxNakpqWVhSbFoyOXllU1V5TWlVelFTVXlNbVJsWm1GMWJIUWxNaklsTWtNbE1qSnBaQ1V5TWlVelFTVXlNa2RDVTBka2VFbE9URlV4TkRJMk1EWWxNaklsTjBRbE1rTWxOMElsTWpKdVlXMWxKVEl5SlROQkpUSXlKVVUxSlVFMEpUZzNKVVUySlVJekpVRTRKVEl5SlRKREpUSXlkSGx3WlNVeU1pVXpRU1V5TW5OMGNtbHVaeVV5TWlVeVF5VXlNblpoYkhWbEpUSXlKVE5CSlRJeUpUSXlKVEpESlRJeVkyRjBaV2R2Y25rbE1qSWxNMEVsTWpKa1pXWmhkV3gwSlRJeUpUSkRKVEl5YVdRbE1qSWxNMEVsTWpKMlFraEhaazlFVkVwRk1USTBOVE00SlRJeUpUZEVKVFZFSlRKREpUSXljSEp2Y0hNbE1qSWxNMEVsTjBJbE1qSjRKVEl5SlROQk16QXhKVEpESlRJeWVTVXlNaVV6UVRFMU9TVXlReVV5TW5jbE1qSWxNMEU1TUNVeVF5VXlNbWdsTWpJbE0wRTNNQ1V5UXlVeU1ucHBibVJsZUNVeU1pVXpRVFFsTWtNbE1qSmhibWRzWlNVeU1pVXpRVEFsTjBRbE1rTWxNakp6YUdGd1pWTjBlV3hsSlRJeUpUTkJKVGRDSlRJeVlXeHdhR0VsTWpJbE0wRXhKVGRFSlRKREpUSXliR2x1WlZOMGVXeGxKVEl5SlROQkpUZENKVEl5YkdsdVpWZHBaSFJvSlRJeUpUTkJNUzQxSlRkRUpUSkRKVEl5Wm1sc2JGTjBlV3hsSlRJeUpUTkJKVGRDSlRkRUpUSkRKVEl5ZEdobGJXVWxNaklsTTBFbE4wSWxOMFFsTWtNbE1qSndZWFJvSlRJeUpUTkJKVFZDSlRkQ0pUSXlZV04wYVc5dWN5VXlNaVV6UVNVMVFpVTNRaVV5TW1GamRHbHZiaVV5TWlVelFTVXlNbTF2ZG1VbE1qSWxNa01sTWpKNEpUSXlKVE5CSlRJeU1DVXlNaVV5UXlVeU1ua2xNaklsTTBFbE1qSm9KVEpHTWlVeU1pVTNSQ1V5UXlVM1FpVXlNbUZqZEdsdmJpVXlNaVV6UVNVeU1teHBibVVsTWpJbE1rTWxNako0SlRJeUpUTkJKVEl5ZHlVeVJqSWxNaklsTWtNbE1qSjVKVEl5SlROQkpUSXlNQ1V5TWlVM1JDVXlReVUzUWlVeU1tRmpkR2x2YmlVeU1pVXpRU1V5TW14cGJtVWxNaklsTWtNbE1qSjRKVEl5SlROQkpUSXlkeVV5TWlVeVF5VXlNbmtsTWpJbE0wRWxNakpvSlRKR01pVXlNaVUzUkNVeVF5VTNRaVV5TW1GamRHbHZiaVV5TWlVelFTVXlNbXhwYm1VbE1qSWxNa01sTWpKNEpUSXlKVE5CSlRJeWR5VXlSaklsTWpJbE1rTWxNako1SlRJeUpUTkJKVEl5YUNVeU1pVTNSQ1V5UXlVM1FpVXlNbUZqZEdsdmJpVXlNaVV6UVNVeU1teHBibVVsTWpJbE1rTWxNako0SlRJeUpUTkJKVEl5TUNVeU1pVXlReVV5TW5rbE1qSWxNMEVsTWpKb0pUSkdNaVV5TWlVM1JDVXlReVUzUWlVeU1tRmpkR2x2YmlVeU1pVXpRU1V5TW1Oc2IzTmxKVEl5SlRkRUpUVkVKVGRFSlRWRUpUSkRKVEl5Wm05dWRGTjBlV3hsSlRJeUpUTkJKVGRDSlRkRUpUSkRKVEl5ZEdWNGRFSnNiMk5ySlRJeUpUTkJKVFZDSlRkQ0pUSXljRzl6YVhScGIyNGxNaklsTTBFbE4wSWxNako0SlRJeUpUTkJNVEFsTWtNbE1qSjVKVEl5SlROQk1DVXlReVV5TW5jbE1qSWxNMEVsTWpKM0xUSXdKVEl5SlRKREpUSXlhQ1V5TWlVelFTVXlNbWdsTWpJbE4wUWxNa01sTWpKMFpYaDBKVEl5SlROQkpUSXlKVVUxSlRnNEpVRTBKVVUySlRrMkpVRkVKVVUySlRnNUpUZ3dKVVUxSlRsREpVRTRKVVUxSlRnMUpVSXpKVVUxSlRoRUpVRXhKVEl5SlRkRUpUVkVKVEpESlRJeVlXNWphRzl5Y3lVeU1pVXpRU1UxUWlVM1FpVXlNbmdsTWpJbE0wRWxNakozSlRKR01pVXlNaVV5UXlVeU1ua2xNaklsTTBFbE1qSXdKVEl5SlRkRUpUSkRKVGRDSlRJeWVDVXlNaVV6UVNVeU1uY2xNa1l5SlRJeUpUSkRKVEl5ZVNVeU1pVXpRU1V5TW1nbE1qSWxOMFFsTWtNbE4wSWxNako0SlRJeUpUTkJKVEl5TUNVeU1pVXlReVV5TW5rbE1qSWxNMEVsTWpKb0pUSkdNaVV5TWlVM1JDVXlReVUzUWlVeU1uZ2xNaklsTTBFbE1qSjNKVEl5SlRKREpUSXllU1V5TWlVelFTVXlNbWdsTWtZeUpUSXlKVGRFSlRWRUpUZEVKVEpESlRJeVFuTnFRWFJZUVUxTlpEZ3hNRGMyT1NVeU1pVXpRU1UzUWlVeU1tbGtKVEl5SlROQkpUSXlRbk5xUVhSWVFVMU5aRGd4TURjMk9TVXlNaVV5UXlVeU1tNWhiV1VsTWpJbE0wRWxNakpzYVc1clpYSWxNaklsTWtNbE1qSjBaWGgwSlRJeUpUTkJKVEl5SlRJeUpUSkRKVEl5WjNKdmRYQWxNaklsTTBFbE1qSWxNaklsTWtNbE1qSnNhVzVyWlhKVWVYQmxKVEl5SlROQkpUSXlZbkp2YTJWdUpUSXlKVEpESlRJeWNHOXBiblJ6SlRJeUpUTkJKVFZDSlRkQ0pUSXllQ1V5TWlVelFUTTBOaVV5UXlVeU1ua2xNaklsTTBFeU5Ea3VOU1UzUkNVeVF5VTNRaVV5TW5nbE1qSWxNMEV6TkRZbE1rTWxNako1SlRJeUpUTkJNalE1TGpVbE4wUWxOVVFsTWtNbE1qSnNiMk5yWldRbE1qSWxNMEZtWVd4elpTVXlReVV5TW1SaGRHRkJkSFJ5YVdKMWRHVnpKVEl5SlROQkpUVkNKVFZFSlRKREpUSXljSEp2Y0hNbE1qSWxNMEVsTjBJbE1qSjZhVzVrWlhnbE1qSWxNMEUxSlRkRUpUSkRKVEl5YkdsdVpWTjBlV3hsSlRJeUpUTkJKVGRDSlRJeWJHbHVaVmRwWkhSb0pUSXlKVE5CTVM0MUpUZEVKVEpESlRJeVpuSnZiU1V5TWlVelFTVTNRaVV5TW5nbE1qSWxNMEV6TkRZbE1rTWxNako1SlRJeUpUTkJNakk1SlRKREpUSXlZVzVuYkdVbE1qSWxNMEUwTGpVeU1EUXdNamMyTWpZMk5UTXhNeVV5UXlVeU1tbGtKVEl5SlROQkpUSXlRbUZGVUdkSVEwVkdRalE0TWpJeE5TVXlNaVUzUkNVeVF5VXlNblJ2SlRJeUpUTkJKVGRDSlRJeWFXUWxNaklsTTBFbE1qSjBlVkpLYjFkc1pFaHBOVGN5T1RFd0pUSXlKVEpESlRJeWVDVXlNaVV6UVRNME5pVXlReVV5TW5rbE1qSWxNMEV5TnpBbE1rTWxNakpoYm1kc1pTVXlNaVV6UVRFdU5UY3dOemsyTXpJMk56azBPRGsyTXlVM1JDVXlReVV5TW5SbGVIUkNiRzlqYXlVeU1pVXpRU1UxUWlVMVJDVTNSQ1V5UXlVeU1uUjVVa3B2VjJ4a1NHazFOekk1TVRBbE1qSWxNMEVsTjBJbE1qSnBaQ1V5TWlVelFTVXlNblI1VWtwdlYyeGtTR2sxTnpJNU1UQWxNaklsTWtNbE1qSnVZVzFsSlRJeUpUTkJKVEl5Y0hKdlkyVnpjeVV5TWlVeVF5VXlNblJwZEd4bEpUSXlKVE5CSlRJeUpVVTJKVUkxSlRneEpVVTNKVUU0SlRoQ0pUSXlKVEpESlRJeVkyRjBaV2R2Y25rbE1qSWxNMEVsTWpKbWJHOTNKVEl5SlRKREpUSXlaM0p2ZFhBbE1qSWxNMEVsTWpJbE1qSWxNa01sTWpKbmNtOTFjRTVoYldVbE1qSWxNMEZ1ZFd4c0pUSkRKVEl5Ykc5amEyVmtKVEl5SlROQlptRnNjMlVsTWtNbE1qSnNhVzVySlRJeUpUTkJKVEl5SlRJeUpUSkRKVEl5WTJocGJHUnlaVzRsTWpJbE0wRWxOVUlsTlVRbE1rTWxNakp3WVhKbGJuUWxNaklsTTBFbE1qSWxNaklsTWtNbE1qSnlaWE5wZW1WRWFYSWxNaklsTTBFbE5VSWxNakowYkNVeU1pVXlReVV5TW5SeUpUSXlKVEpESlRJeVluSWxNaklsTWtNbE1qSmliQ1V5TWlVeVF5VXlNbXdsTWpJbE1rTWxNakowSlRJeUpUSkRKVEl5Y2lVeU1pVXlReVV5TW1JbE1qSWxOVVFsTWtNbE1qSmhkSFJ5YVdKMWRHVWxNaklsTTBFbE4wSWxNakpqYjI1MFlXbHVaWElsTWpJbE0wRm1ZV3h6WlNVeVF5VXlNblpwYzJsaWJHVWxNaklsTTBGMGNuVmxKVEpESlRJeWNtOTBZWFJoWW14bEpUSXlKVE5CZEhKMVpTVXlReVV5TW14cGJtdGhZbXhsSlRJeUpUTkJkSEoxWlNVeVF5VXlNbU52Ykd4aGNITmhZbXhsSlRJeUpUTkJabUZzYzJVbE1rTWxNakpqYjJ4c1lYQnpaV1FsTWpJbE0wRm1ZV3h6WlNVeVF5VXlNbVpwZUdWa1RHbHVheVV5TWlVelFXWmhiSE5sSlRKREpUSXliV0Z5YTJWeVQyWm1jMlYwSlRJeUpUTkJOU1UzUkNVeVF5VXlNbVJoZEdGQmRIUnlhV0oxZEdWekpUSXlKVE5CSlRWQ0pUZENKVEl5Ym1GdFpTVXlNaVV6UVNVeU1pVkZOU1ZDUVNVNFJpVkZOU1U0UmlWQ055VXlNaVV5UXlVeU1uUjVjR1VsTWpJbE0wRWxNakp1ZFcxaVpYSWxNaklsTWtNbE1qSjJZV3gxWlNVeU1pVXpRU1V5TWlVeU1pVXlReVV5TW1OaGRHVm5iM0o1SlRJeUpUTkJKVEl5WkdWbVlYVnNkQ1V5TWlVeVF5VXlNbWxrSlRJeUpUTkJKVEl5VEdWaFUzaDZSVnB0WVRrM09UazVOaVV5TWlVM1JDVXlReVUzUWlVeU1tNWhiV1VsTWpJbE0wRWxNaklsUlRVbE9UQWxPRVFsUlRjbFFUY2xRakFsTWpJbE1rTWxNakowZVhCbEpUSXlKVE5CSlRJeWMzUnlhVzVuSlRJeUpUSkRKVEl5ZG1Gc2RXVWxNaklsTTBFbE1qSWxNaklsTWtNbE1qSmpZWFJsWjI5eWVTVXlNaVV6UVNVeU1tUmxabUYxYkhRbE1qSWxNa01sTWpKcFpDVXlNaVV6UVNVeU1sTkZUbkZ5UkhSdGFXSTNPVGcyTURNbE1qSWxOMFFsTWtNbE4wSWxNakp1WVcxbEpUSXlKVE5CSlRJeUpVVTJKVGc1SlRnd0pVVTJKVGxESlRnNUpVVTRKVGd3SlRnMUpUSXlKVEpESlRJeWRIbHdaU1V5TWlVelFTVXlNbk4wY21sdVp5VXlNaVV5UXlVeU1uWmhiSFZsSlRJeUpUTkJKVEl5SlRJeUpUSkRKVEl5WTJGMFpXZHZjbmtsTWpJbE0wRWxNakprWldaaGRXeDBKVEl5SlRKREpUSXlhV1FsTWpJbE0wRWxNakpOU0V4UlJYTnRibXhrT1RrMk1EYzFKVEl5SlRkRUpUSkRKVGRDSlRJeWJtRnRaU1V5TWlVelFTVXlNaVZGT0NWQ1JpVTVSU1ZGTmlVNFJTVkJOU1V5TWlVeVF5VXlNblI1Y0dVbE1qSWxNMEVsTWpKc2FXNXJKVEl5SlRKREpUSXlkbUZzZFdVbE1qSWxNMEVsTWpJbE1qSWxNa01sTWpKallYUmxaMjl5ZVNVeU1pVXpRU1V5TW1SbFptRjFiSFFsTWpJbE1rTWxNakpwWkNVeU1pVXpRU1V5TW5selYzUlFRbGQ2ZFdrd05UVXpOek1sTWpJbE4wUWxNa01sTjBJbE1qSnVZVzFsSlRJeUpUTkJKVEl5SlVVMEpVSkZKVUpHSlVVM0pVRkRKVUpCSlRJeUpUSkRKVEl5ZEhsd1pTVXlNaVV6UVNVeU1uTjBjbWx1WnlVeU1pVXlReVV5TW5aaGJIVmxKVEl5SlROQkpUSXlKVEl5SlRKREpUSXlZMkYwWldkdmNua2xNaklsTTBFbE1qSmtaV1poZFd4MEpUSXlKVEpESlRJeWFXUWxNaklsTTBFbE1qSlhVbEZDV1hKSVNtbFFOelE0TlRBd0pUSXlKVGRFSlRKREpUZENKVEl5Ym1GdFpTVXlNaVV6UVNVeU1pVkZOaVU0T0NVNU1DVkZOaVU1UXlWQlF5VXlNaVV5UXlVeU1uUjVjR1VsTWpJbE0wRWxNakp1ZFcxaVpYSWxNaklsTWtNbE1qSjJZV3gxWlNVeU1pVXpRU1V5TWlVeU1pVXlReVV5TW1OaGRHVm5iM0o1SlRJeUpUTkJKVEl5WkdWbVlYVnNkQ1V5TWlVeVF5VXlNbWxrSlRJeUpUTkJKVEl5ZDJaQ2MxTkRaRXgxWVRrMU9EZzBOU1V5TWlVM1JDVXlReVUzUWlVeU1tNWhiV1VsTWpJbE0wRWxNaklsUlRZbE9UY2xRallsUlRrbE9UY2xRalFsTWpJbE1rTWxNakowZVhCbEpUSXlKVE5CSlRJeWJuVnRZbVZ5SlRJeUpUSkRKVEl5ZG1Gc2RXVWxNaklsTTBFbE1qSWxNaklsTWtNbE1qSmpZWFJsWjI5eWVTVXlNaVV6UVNVeU1tUmxabUYxYkhRbE1qSWxNa01sTWpKcFpDVXlNaVV6UVNVeU1ucG1hMEpHUjA1RmNVdzVNalkyTlRjbE1qSWxOMFFsTWtNbE4wSWxNakp1WVcxbEpUSXlKVE5CSlRJeUpVVTVKVGd6SlVFNEpVVTVKVGszSlVFNEpUSXlKVEpESlRJeWRIbHdaU1V5TWlVelFTVXlNbk4wY21sdVp5VXlNaVV5UXlVeU1uWmhiSFZsSlRJeUpUTkJKVEl5SlRJeUpUSkRKVEl5WTJGMFpXZHZjbmtsTWpJbE0wRWxNakprWldaaGRXeDBKVEl5SlRKREpUSXlhV1FsTWpJbE0wRWxNakpsVEdKc1VXOXRkR1pZT0RneU5UWXdKVEl5SlRkRUpUSkRKVGRDSlRJeWJtRnRaU1V5TWlVelFTVXlNaVZGT0NWQ1JTVTVNeVZGTlNVNE5TVkJOU1V5TWlVeVF5VXlNblI1Y0dVbE1qSWxNMEVsTWpKemRISnBibWNsTWpJbE1rTWxNakoyWVd4MVpTVXlNaVV6UVNVeU1pVXlNaVV5UXlVeU1tTmhkR1ZuYjNKNUpUSXlKVE5CSlRJeVpHVm1ZWFZzZENVeU1pVXlReVV5TW1sa0pUSXlKVE5CSlRJeWRtOXVRbWxwWW5wQmFEVXdPVGMwTmlVeU1pVTNSQ1V5UXlVM1FpVXlNbTVoYldVbE1qSWxNMEVsTWpJbFJUZ2xRa1VsT1RNbFJUVWxPRGNsUWtFbE1qSWxNa01sTWpKMGVYQmxKVEl5SlROQkpUSXljM1J5YVc1bkpUSXlKVEpESlRJeWRtRnNkV1VsTWpJbE0wRWxNaklsTWpJbE1rTWxNakpqWVhSbFoyOXllU1V5TWlVelFTVXlNbVJsWm1GMWJIUWxNaklsTWtNbE1qSnBaQ1V5TWlVelFTVXlNblYzUW1scWFISjFUV2szTXpneE9Ea2xNaklsTjBRbE1rTWxOMElsTWpKdVlXMWxKVEl5SlROQkpUSXlKVVU1SlVFekpUaEZKVVU1SlRrNUpVRTVKVEl5SlRKREpUSXlkSGx3WlNVeU1pVXpRU1V5TW5OMGNtbHVaeVV5TWlVeVF5VXlNblpoYkhWbEpUSXlKVE5CSlRJeUpUSXlKVEpESlRJeVkyRjBaV2R2Y25rbE1qSWxNMEVsTWpKa1pXWmhkV3gwSlRJeUpUSkRKVEl5YVdRbE1qSWxNMEVsTWpKVlFuQmFUV2xSUkcxUE1qWXlORGcySlRJeUpUZEVKVEpESlRkQ0pUSXlibUZ0WlNVeU1pVXpRU1V5TWlWRk5TVkJOQ1U0TnlWRk5pVkNNeVZCT0NVeU1pVXlReVV5TW5SNWNHVWxNaklsTTBFbE1qSnpkSEpwYm1jbE1qSWxNa01sTWpKMllXeDFaU1V5TWlVelFTVXlNaVV5TWlVeVF5VXlNbU5oZEdWbmIzSjVKVEl5SlROQkpUSXlaR1ZtWVhWc2RDVXlNaVV5UXlVeU1tbGtKVEl5SlROQkpUSXlla2QzZVUxMVRrRmxlakU0TnpjeE9TVXlNaVUzUkNVMVJDVXlReVV5TW5CeWIzQnpKVEl5SlROQkpUZENKVEl5ZUNVeU1pVXpRVEk1TmlVeVF5VXlNbmtsTWpJbE0wRXlOekFsTWtNbE1qSjNKVEl5SlROQk1UQXdKVEpESlRJeWFDVXlNaVV6UVRjd0pUSkRKVEl5ZW1sdVpHVjRKVEl5SlROQk5pVXlReVV5TW1GdVoyeGxKVEl5SlROQk1DVTNSQ1V5UXlVeU1uTm9ZWEJsVTNSNWJHVWxNaklsTTBFbE4wSWxNakpoYkhCb1lTVXlNaVV6UVRFbE4wUWxNa01sTWpKc2FXNWxVM1I1YkdVbE1qSWxNMEVsTjBJbE1qSnNhVzVsVjJsa2RHZ2xNaklsTTBFeExqVWxOMFFsTWtNbE1qSm1hV3hzVTNSNWJHVWxNaklsTTBFbE4wSWxOMFFsTWtNbE1qSjBhR1Z0WlNVeU1pVXpRU1UzUWlVM1JDVXlReVV5TW5CaGRHZ2xNaklsTTBFbE5VSWxOMElsTWpKaFkzUnBiMjV6SlRJeUpUTkJKVFZDSlRkQ0pUSXlZV04wYVc5dUpUSXlKVE5CSlRJeWJXOTJaU1V5TWlVeVF5VXlNbmdsTWpJbE0wRWxNakl3SlRJeUpUSkRKVEl5ZVNVeU1pVXpRU1V5TWpBbE1qSWxOMFFsTWtNbE4wSWxNakpoWTNScGIyNGxNaklsTTBFbE1qSnNhVzVsSlRJeUpUSkRKVEl5ZUNVeU1pVXpRU1V5TW5jbE1qSWxNa01sTWpKNUpUSXlKVE5CSlRJeU1DVXlNaVUzUkNVeVF5VTNRaVV5TW1GamRHbHZiaVV5TWlVelFTVXlNbXhwYm1VbE1qSWxNa01sTWpKNEpUSXlKVE5CSlRJeWR5VXlNaVV5UXlVeU1ua2xNaklsTTBFbE1qSm9KVEl5SlRkRUpUSkRKVGRDSlRJeVlXTjBhVzl1SlRJeUpUTkJKVEl5YkdsdVpTVXlNaVV5UXlVeU1uZ2xNaklsTTBFbE1qSXdKVEl5SlRKREpUSXllU1V5TWlVelFTVXlNbWdsTWpJbE4wUWxNa01sTjBJbE1qSmhZM1JwYjI0bE1qSWxNMEVsTWpKamJHOXpaU1V5TWlVM1JDVTFSQ1UzUkNVMVJDVXlReVV5TW1admJuUlRkSGxzWlNVeU1pVXpRU1UzUWlVM1JDVXlReVV5TW5SbGVIUkNiRzlqYXlVeU1pVXpRU1UxUWlVM1FpVXlNbkJ2YzJsMGFXOXVKVEl5SlROQkpUZENKVEl5ZUNVeU1pVXpRVEV3SlRKREpUSXllU1V5TWlVelFUQWxNa01sTWpKM0pUSXlKVE5CSlRJeWR5MHlNQ1V5TWlVeVF5VXlNbWdsTWpJbE0wRWxNakpvSlRJeUpUZEVKVEpESlRJeWRHVjRkQ1V5TWlVelFTVXlNaVZGTmlVNU1pVkJSQ1ZGTmlVNU5DVkNSU1ZGTmlWQlJDVkNRaVZGTkNWQ1FTVkJNU1ZGT1NVNVJpVkNNeVZGTmlVNU5TVTRPQ1ZGTlNWQ09TVkNOaVZGT0NWQ1JpVTVRaVZGTlNVNE5TVkJOU1ZGTnlWQ1FpVTVNeVZGTnlWQlJTVTVOeVZGTnlVNU5TVTRReVZGT1NVNVJDVkJNaVV5TWlVM1JDVTFSQ1V5UXlVeU1tRnVZMmh2Y25NbE1qSWxNMEVsTlVJbE4wSWxNako0SlRJeUpUTkJKVEl5ZHlVeVJqSWxNaklsTWtNbE1qSjVKVEl5SlROQkpUSXlNQ1V5TWlVM1JDVXlReVUzUWlVeU1uZ2xNaklsTTBFbE1qSjNKVEpHTWlVeU1pVXlReVV5TW5rbE1qSWxNMEVsTWpKb0pUSXlKVGRFSlRKREpUZENKVEl5ZUNVeU1pVXpRU1V5TWpBbE1qSWxNa01sTWpKNUpUSXlKVE5CSlRJeWFDVXlSaklsTWpJbE4wUWxNa01sTjBJbE1qSjRKVEl5SlROQkpUSXlkeVV5TWlVeVF5VXlNbmtsTWpJbE0wRWxNakpvSlRKR01pVXlNaVUzUkNVMVJDVTNSQ1V5UXlVeU1tcEhka05UY1ZKNmNrYzJNemcxTVRVbE1qSWxNMEVsTjBJbE1qSnBaQ1V5TWlVelFTVXlNbXBIZGtOVGNWSjZja2MyTXpnMU1UVWxNaklsTWtNbE1qSnVZVzFsSlRJeUpUTkJKVEl5WkdWamFYTnBiMjRsTWpJbE1rTWxNakowYVhSc1pTVXlNaVV6UVNVeU1pVkZOU1U0T0NWQk5DVkZOU1ZCUlNVNVFTVXlNaVV5UXlVeU1tTmhkR1ZuYjNKNUpUSXlKVE5CSlRJeVpteHZkeVV5TWlVeVF5VXlNbWR5YjNWd0pUSXlKVE5CSlRJeUpUSXlKVEpESlRJeVozSnZkWEJPWVcxbEpUSXlKVE5CYm5Wc2JDVXlReVV5TW14dlkydGxaQ1V5TWlVelFXWmhiSE5sSlRKREpUSXliR2x1YXlVeU1pVXpRU1V5TWlVeU1pVXlReVV5TW1Ob2FXeGtjbVZ1SlRJeUpUTkJKVFZDSlRWRUpUSkRKVEl5Y0dGeVpXNTBKVEl5SlROQkpUSXlKVEl5SlRKREpUSXljbVZ6YVhwbFJHbHlKVEl5SlROQkpUVkNKVEl5ZEd3bE1qSWxNa01sTWpKMGNpVXlNaVV5UXlVeU1tSnlKVEl5SlRKREpUSXlZbXdsTWpJbE1rTWxNakpzSlRJeUpUSkRKVEl5ZENVeU1pVXlReVV5TW5JbE1qSWxNa01sTWpKaUpUSXlKVFZFSlRKREpUSXlZWFIwY21saWRYUmxKVEl5SlROQkpUZENKVEl5WTI5dWRHRnBibVZ5SlRJeUpUTkJabUZzYzJVbE1rTWxNakoyYVhOcFlteGxKVEl5SlROQmRISjFaU1V5UXlVeU1uSnZkR0YwWVdKc1pTVXlNaVV6UVhSeWRXVWxNa01sTWpKc2FXNXJZV0pzWlNVeU1pVXpRWFJ5ZFdVbE1rTWxNakpqYjJ4c1lYQnpZV0pzWlNVeU1pVXpRV1poYkhObEpUSkRKVEl5WTI5c2JHRndjMlZrSlRJeUpUTkJabUZzYzJVbE1rTWxNakptYVhobFpFeHBibXNsTWpJbE0wRm1ZV3h6WlNVeVF5VXlNbTFoY210bGNrOW1abk5sZENVeU1pVXpRVFVsTjBRbE1rTWxNakprWVhSaFFYUjBjbWxpZFhSbGN5VXlNaVV6UVNVMVFpVTNRaVV5TW01aGJXVWxNaklsTTBFbE1qSWxSVFVsUWtFbE9FWWxSVFVsT0VZbFFqY2xNaklsTWtNbE1qSjBlWEJsSlRJeUpUTkJKVEl5Ym5WdFltVnlKVEl5SlRKREpUSXlkbUZzZFdVbE1qSWxNMEVsTWpJbE1qSWxNa01sTWpKallYUmxaMjl5ZVNVeU1pVXpRU1V5TW1SbFptRjFiSFFsTWpJbE1rTWxNakpwWkNVeU1pVXpRU1V5TW10b2VtcHhha3BhYjFZd05UVTRORFVsTWpJbE4wUWxNa01sTjBJbE1qSnVZVzFsSlRJeUpUTkJKVEl5SlVVMUpUa3dKVGhFSlVVM0pVRTNKVUl3SlRJeUpUSkRKVEl5ZEhsd1pTVXlNaVV6UVNVeU1uTjBjbWx1WnlVeU1pVXlReVV5TW5aaGJIVmxKVEl5SlROQkpUSXlKVEl5SlRKREpUSXlZMkYwWldkdmNua2xNaklsTTBFbE1qSmtaV1poZFd4MEpUSXlKVEpESlRJeWFXUWxNaklsTTBFbE1qSnNhRTlMV21GcmFsUlJNRFF6TXpBMEpUSXlKVGRFSlRKREpUZENKVEl5Ym1GdFpTVXlNaVV6UVNVeU1pVkZOaVU0T1NVNE1DVkZOaVU1UXlVNE9TVkZPQ1U0TUNVNE5TVXlNaVV5UXlVeU1uUjVjR1VsTWpJbE0wRWxNakp6ZEhKcGJtY2xNaklsTWtNbE1qSjJZV3gxWlNVeU1pVXpRU1V5TWlVeU1pVXlReVV5TW1OaGRHVm5iM0o1SlRJeUpUTkJKVEl5WkdWbVlYVnNkQ1V5TWlVeVF5VXlNbWxrSlRJeUpUTkJKVEl5VEhoeFIwUkpZMjlTUVRZNE56STJPU1V5TWlVM1JDVXlReVUzUWlVeU1tNWhiV1VsTWpJbE0wRWxNaklsUlRnbFFrWWxPVVVsUlRZbE9FVWxRVFVsTWpJbE1rTWxNakowZVhCbEpUSXlKVE5CSlRJeWJHbHVheVV5TWlVeVF5VXlNblpoYkhWbEpUSXlKVE5CSlRJeUpUSXlKVEpESlRJeVkyRjBaV2R2Y25rbE1qSWxNMEVsTWpKa1pXWmhkV3gwSlRJeUpUSkRKVEl5YVdRbE1qSWxNMEVsTWpKTlNXeERXbEZ4YlZkWE5ETXhPVFl4SlRJeUpUZEVKVEpESlRkQ0pUSXlibUZ0WlNVeU1pVXpRU1V5TWlWRk5DVkNSU1ZDUmlWRk55VkJReVZDUVNVeU1pVXlReVV5TW5SNWNHVWxNaklsTTBFbE1qSnpkSEpwYm1jbE1qSWxNa01sTWpKMllXeDFaU1V5TWlVelFTVXlNaVV5TWlVeVF5VXlNbU5oZEdWbmIzSjVKVEl5SlROQkpUSXlaR1ZtWVhWc2RDVXlNaVV5UXlVeU1tbGtKVEl5SlROQkpUSXliWEJLV0cxRlRXUnZUakEwTnpRMk15VXlNaVUzUkNVeVF5VTNRaVV5TW01aGJXVWxNaklsTTBFbE1qSWxSVFlsT0RnbE9UQWxSVFlsT1VNbFFVTWxNaklsTWtNbE1qSjBlWEJsSlRJeUpUTkJKVEl5Ym5WdFltVnlKVEl5SlRKREpUSXlkbUZzZFdVbE1qSWxNMEVsTWpJbE1qSWxNa01sTWpKallYUmxaMjl5ZVNVeU1pVXpRU1V5TW1SbFptRjFiSFFsTWpJbE1rTWxNakpwWkNVeU1pVXpRU1V5TWxoM2JrWkNhRlp5VVZNek9UTXlNalVsTWpJbE4wUWxNa01sTjBJbE1qSnVZVzFsSlRJeUpUTkJKVEl5SlVVMkpUazNKVUkySlVVNUpUazNKVUkwSlRJeUpUSkRKVEl5ZEhsd1pTVXlNaVV6UVNVeU1tNTFiV0psY2lVeU1pVXlReVV5TW5aaGJIVmxKVEl5SlROQkpUSXlKVEl5SlRKREpUSXlZMkYwWldkdmNua2xNaklsTTBFbE1qSmtaV1poZFd4MEpUSXlKVEpESlRJeWFXUWxNaklsTTBFbE1qSnlTMDUwUjI1dWFHcE9OVEE1TURVM0pUSXlKVGRFSlRKREpUZENKVEl5Ym1GdFpTVXlNaVV6UVNVeU1pVkZPU1U0TXlWQk9DVkZPU1U1TnlWQk9DVXlNaVV5UXlVeU1uUjVjR1VsTWpJbE0wRWxNakp6ZEhKcGJtY2xNaklsTWtNbE1qSjJZV3gxWlNVeU1pVXpRU1V5TWlVeU1pVXlReVV5TW1OaGRHVm5iM0o1SlRJeUpUTkJKVEl5WkdWbVlYVnNkQ1V5TWlVeVF5VXlNbWxrSlRJeUpUTkJKVEl5V1hodlpWaHNlbVZUVWpNd05qSXlOaVV5TWlVM1JDVXlReVUzUWlVeU1tNWhiV1VsTWpJbE0wRWxNaklsUlRnbFFrVWxPVE1sUlRVbE9EVWxRVFVsTWpJbE1rTWxNakowZVhCbEpUSXlKVE5CSlRJeWMzUnlhVzVuSlRJeUpUSkRKVEl5ZG1Gc2RXVWxNaklsTTBFbE1qSWxNaklsTWtNbE1qSmpZWFJsWjI5eWVTVXlNaVV6UVNVeU1tUmxabUYxYkhRbE1qSWxNa01sTWpKcFpDVXlNaVV6UVNVeU1tUkRZVmQyVVZKbFZXa3lOVEV6TkRrbE1qSWxOMFFsTWtNbE4wSWxNakp1WVcxbEpUSXlKVE5CSlRJeUpVVTRKVUpGSlRrekpVVTFKVGczSlVKQkpUSXlKVEpESlRJeWRIbHdaU1V5TWlVelFTVXlNbk4wY21sdVp5VXlNaVV5UXlVeU1uWmhiSFZsSlRJeUpUTkJKVEl5SlRJeUpUSkRKVEl5WTJGMFpXZHZjbmtsTWpJbE0wRWxNakprWldaaGRXeDBKVEl5SlRKREpUSXlhV1FsTWpJbE0wRWxNako1YzNoVWQxVndRMlIzT0RrMU9ETTFKVEl5SlRkRUpUSkRKVGRDSlRJeWJtRnRaU1V5TWlVelFTVXlNaVZGT1NWQk15VTRSU1ZGT1NVNU9TVkJPU1V5TWlVeVF5VXlNblI1Y0dVbE1qSWxNMEVsTWpKemRISnBibWNsTWpJbE1rTWxNakoyWVd4MVpTVXlNaVV6UVNVeU1pVXlNaVV5UXlVeU1tTmhkR1ZuYjNKNUpUSXlKVE5CSlRJeVpHVm1ZWFZzZENVeU1pVXlReVV5TW1sa0pUSXlKVE5CSlRJeWMybDZSVXhUVUZGRWVUZ3dNVEkzTnlVeU1pVTNSQ1V5UXlVM1FpVXlNbTVoYldVbE1qSWxNMEVsTWpJbFJUVWxRVFFsT0RjbFJUWWxRak1sUVRnbE1qSWxNa01sTWpKMGVYQmxKVEl5SlROQkpUSXljM1J5YVc1bkpUSXlKVEpESlRJeWRtRnNkV1VsTWpJbE0wRWxNaklsTWpJbE1rTWxNakpqWVhSbFoyOXllU1V5TWlVelFTVXlNbVJsWm1GMWJIUWxNaklsTWtNbE1qSnBaQ1V5TWlVelFTVXlNbU4xY0dGSlVYTlFTbkU1T1RBeU5EUWxNaklsTjBRbE5VUWxNa01sTWpKd2NtOXdjeVV5TWlVelFTVTNRaVV5TW5nbE1qSWxNMEV6TURFbE1rTWxNako1SlRJeUpUTkJNemd4SlRKREpUSXlkeVV5TWlVelFUa3dKVEpESlRJeWFDVXlNaVV6UVRjd0pUSkRKVEl5ZW1sdVpHVjRKVEl5SlROQk55VXlReVV5TW1GdVoyeGxKVEl5SlROQk1DVTNSQ1V5UXlVeU1uTm9ZWEJsVTNSNWJHVWxNaklsTTBFbE4wSWxNakpoYkhCb1lTVXlNaVV6UVRFbE4wUWxNa01sTWpKc2FXNWxVM1I1YkdVbE1qSWxNMEVsTjBJbE1qSnNhVzVsVjJsa2RHZ2xNaklsTTBFeExqVWxOMFFsTWtNbE1qSm1hV3hzVTNSNWJHVWxNaklsTTBFbE4wSWxOMFFsTWtNbE1qSjBhR1Z0WlNVeU1pVXpRU1UzUWlVM1JDVXlReVV5TW5CaGRHZ2xNaklsTTBFbE5VSWxOMElsTWpKaFkzUnBiMjV6SlRJeUpUTkJKVFZDSlRkQ0pUSXlZV04wYVc5dUpUSXlKVE5CSlRJeWJXOTJaU1V5TWlVeVF5VXlNbmdsTWpJbE0wRWxNakl3SlRJeUpUSkRKVEl5ZVNVeU1pVXpRU1V5TW1nbE1rWXlKVEl5SlRkRUpUSkRKVGRDSlRJeVlXTjBhVzl1SlRJeUpUTkJKVEl5YkdsdVpTVXlNaVV5UXlVeU1uZ2xNaklsTTBFbE1qSjNKVEpHTWlVeU1pVXlReVV5TW5rbE1qSWxNMEVsTWpJd0pUSXlKVGRFSlRKREpUZENKVEl5WVdOMGFXOXVKVEl5SlROQkpUSXliR2x1WlNVeU1pVXlReVV5TW5nbE1qSWxNMEVsTWpKM0pUSXlKVEpESlRJeWVTVXlNaVV6UVNVeU1tZ2xNa1l5SlRJeUpUZEVKVEpESlRkQ0pUSXlZV04wYVc5dUpUSXlKVE5CSlRJeWJHbHVaU1V5TWlVeVF5VXlNbmdsTWpJbE0wRWxNakozSlRKR01pVXlNaVV5UXlVeU1ua2xNaklsTTBFbE1qSm9KVEl5SlRkRUpUSkRKVGRDSlRJeVlXTjBhVzl1SlRJeUpUTkJKVEl5YkdsdVpTVXlNaVV5UXlVeU1uZ2xNaklsTTBFbE1qSXdKVEl5SlRKREpUSXllU1V5TWlVelFTVXlNbWdsTWtZeUpUSXlKVGRFSlRKREpUZENKVEl5WVdOMGFXOXVKVEl5SlROQkpUSXlZMnh2YzJVbE1qSWxOMFFsTlVRbE4wUWxOVVFsTWtNbE1qSm1iMjUwVTNSNWJHVWxNaklsTTBFbE4wSWxOMFFsTWtNbE1qSjBaWGgwUW14dlkyc2xNaklsTTBFbE5VSWxOMElsTWpKd2IzTnBkR2x2YmlVeU1pVXpRU1UzUWlVeU1uZ2xNaklsTTBFeE1DVXlReVV5TW5rbE1qSWxNMEV3SlRKREpUSXlkeVV5TWlVelFTVXlNbmN0TWpBbE1qSWxNa01sTWpKb0pUSXlKVE5CSlRJeWFDVXlNaVUzUkNVeVF5VXlNblJsZUhRbE1qSWxNMEVsTWpJbFJUWWxPVGdsUVVZbFJUVWxPVEFsUVRZbFJUa2xPRGNsT0VRbFJUWWxPVVFsUVRVbE1qSWxOMFFsTlVRbE1rTWxNakpoYm1Ob2IzSnpKVEl5SlROQkpUVkNKVGRDSlRJeWVDVXlNaVV6UVNVeU1uY2xNa1l5SlRJeUpUSkRKVEl5ZVNVeU1pVXpRU1V5TWpBbE1qSWxOMFFsTWtNbE4wSWxNako0SlRJeUpUTkJKVEl5ZHlVeVJqSWxNaklsTWtNbE1qSjVKVEl5SlROQkpUSXlhQ1V5TWlVM1JDVXlReVUzUWlVeU1uZ2xNaklsTTBFbE1qSXdKVEl5SlRKREpUSXllU1V5TWlVelFTVXlNbWdsTWtZeUpUSXlKVGRFSlRKREpUZENKVEl5ZUNVeU1pVXpRU1V5TW5jbE1qSWxNa01sTWpKNUpUSXlKVE5CSlRJeWFDVXlSaklsTWpJbE4wUWxOVVFsTjBRbE1rTWxNakphY1VGRlkwNU5jVTFaTVRRek9ERTJKVEl5SlROQkpUZENKVEl5YVdRbE1qSWxNMEVsTWpKYWNVRkZZMDVOY1UxWk1UUXpPREUySlRJeUpUSkRKVEl5Ym1GdFpTVXlNaVV6UVNVeU1teHBibXRsY2lVeU1pVXlReVV5TW5SbGVIUWxNaklsTTBFbE1qSWxNaklsTWtNbE1qSm5jbTkxY0NVeU1pVXpRU1V5TWlVeU1pVXlReVV5TW14cGJtdGxjbFI1Y0dVbE1qSWxNMEVsTWpKaWNtOXJaVzRsTWpJbE1rTWxNakp3YjJsdWRITWxNaklsTTBFbE5VSWxOMElsTWpKNEpUSXlKVE5CTXpRMkpUSkRKVEl5ZVNVeU1pVXpRVE0yTUM0MUpUZEVKVEpESlRkQ0pUSXllQ1V5TWlVelFUTTBOaVV5UXlVeU1ua2xNaklsTTBFek5qQXVOU1UzUkNVMVJDVXlReVV5TW14dlkydGxaQ1V5TWlVelFXWmhiSE5sSlRKREpUSXlaR0YwWVVGMGRISnBZblYwWlhNbE1qSWxNMEVsTlVJbE5VUWxNa01sTWpKd2NtOXdjeVV5TWlVelFTVTNRaVV5TW5wcGJtUmxlQ1V5TWlVelFUZ2xOMFFsTWtNbE1qSnNhVzVsVTNSNWJHVWxNaklsTTBFbE4wSWxNakpzYVc1bFYybGtkR2dsTWpJbE0wRXhMalVsTjBRbE1rTWxNakptY205dEpUSXlKVE5CSlRkQ0pUSXllQ1V5TWlVelFUTTBOaVV5UXlVeU1ua2xNaklsTTBFek5EQWxNa01sTWpKaGJtZHNaU1V5TWlVelFUUXVOekV5TXpnNE9UZ3dNemcwTmprbE1rTWxNakpwWkNVeU1pVXpRU1V5TW5SNVVrcHZWMnhrU0drMU56STVNVEFsTWpJbE4wUWxNa01sTWpKMGJ5VXlNaVV6UVNVM1FpVXlNbWxrSlRJeUpUTkJKVEl5YWtkMlExTnhVbnB5UnpZek9EVXhOU1V5TWlVeVF5VXlNbmdsTWpJbE0wRXpORFlsTWtNbE1qSjVKVEl5SlROQk16Z3hKVEpESlRJeVlXNW5iR1VsTWpJbE0wRXhMamMyTWpjNE1qVTBORFV4TkRJM016TWxOMFFsTWtNbE1qSjBaWGgwUW14dlkyc2xNaklsTTBFbE5VSWxOVVFsTjBRbE1rTWxNakpyWjA1QlVXMVdRMGxrTXpjek56UXlKVEl5SlROQkpUZENKVEl5YVdRbE1qSWxNMEVsTWpKclowNUJVVzFXUTBsa016Y3pOelF5SlRJeUpUSkRKVEl5Ym1GdFpTVXlNaVV6UVNVeU1teHBibXRsY2lVeU1pVXlReVV5TW5SbGVIUWxNaklsTTBFbE1qSWxNaklsTWtNbE1qSm5jbTkxY0NVeU1pVXpRU1V5TWlVeU1pVXlReVV5TW14cGJtdGxjbFI1Y0dVbE1qSWxNMEVsTWpKaWNtOXJaVzRsTWpJbE1rTWxNakp3YjJsdWRITWxNaklsTTBFbE5VSWxOMElsTWpKNEpUSXlKVE5CTXpRMkpUSkRKVEl5ZVNVeU1pVXpRVFEzTnk0Mk5qWTJOamM1TXpneU16STBKVEpESlRJeVptbDRaV1FsTWpJbE0wRjBjblZsSlRkRUpUSkRKVGRDSlRJeWVDVXlNaVV6UVRJek1TVXlReVV5TW5rbE1qSWxNMEUwTnpjdU5qWTJOalkzT1RNNE1qTXlOQ1UzUkNVMVJDVXlReVV5TW14dlkydGxaQ1V5TWlVelFXWmhiSE5sSlRKREpUSXlaR0YwWVVGMGRISnBZblYwWlhNbE1qSWxNMEVsTlVJbE5VUWxNa01sTWpKd2NtOXdjeVV5TWlVelFTVTNRaVV5TW5wcGJtUmxlQ1V5TWlVelFUa2xOMFFsTWtNbE1qSnNhVzVsVTNSNWJHVWxNaklsTTBFbE4wSWxNakpzYVc1bFYybGtkR2dsTWpJbE0wRXhMalVsTjBRbE1rTWxNakptY205dEpUSXlKVE5CSlRkQ0pUSXllQ1V5TWlVelFUTTBOaVV5UXlVeU1ua2xNaklsTTBFME5URWxNa01sTWpKaGJtZHNaU1V5TWlVelFUUXVOVEl3TkRBeU56WXlOalkxTXpFekpUSkRKVEl5YVdRbE1qSWxNMEVsTWpKcVIzWkRVM0ZTZW5KSE5qTTROVEUxSlRJeUpUZEVKVEpESlRJeWRHOGxNaklsTTBFbE4wSWxNakpwWkNVeU1pVXpRU1V5TW05YWNFWnlkMk5oUzJFeU5EazJOellsTWpJbE1rTWxNako0SlRJeUpUTkJNak14SlRKREpUSXllU1V5TWlVelFUVXdOQzR6TXpNek16VTROelkwTmpRNE5DVXlReVV5TW1GdVoyeGxKVEl5SlROQk1TNDFOekEzT1RZek1qWTNPVFE0T1RZekpUZEVKVEpESlRJeWRHVjRkRUpzYjJOckpUSXlKVE5CSlRWQ0pUVkVKVGRFSlRKREpUSXlhV3AxZDBWUGIwaFVaelUxT1RBek1DVXlNaVV6UVNVM1FpVXlNbWxrSlRJeUpUTkJKVEl5YVdwMWQwVlBiMGhVWnpVMU9UQXpNQ1V5TWlVeVF5VXlNbTVoYldVbE1qSWxNMEVsTWpKMFpYaDBKVEl5SlRKREpUSXlkR2wwYkdVbE1qSWxNMEVsTWpJbFJUWWxPVFlsT0RjbFJUWWxPVU1sUVVNbE1qSWxNa01sTWpKallYUmxaMjl5ZVNVeU1pVXpRU1V5TW1KaGMybGpKVEl5SlRKREpUSXlaM0p2ZFhBbE1qSWxNMEVsTWpJbE1qSWxNa01sTWpKbmNtOTFjRTVoYldVbE1qSWxNMEZ1ZFd4c0pUSkRKVEl5Ykc5amEyVmtKVEl5SlROQlptRnNjMlVsTWtNbE1qSnNhVzVySlRJeUpUTkJKVEl5SlRJeUpUSkRKVEl5WTJocGJHUnlaVzRsTWpJbE0wRWxOVUlsTlVRbE1rTWxNakp3WVhKbGJuUWxNaklsTTBFbE1qSWxNaklsTWtNbE1qSnlaWE5wZW1WRWFYSWxNaklsTTBFbE5VSWxNakowYkNVeU1pVXlReVV5TW5SeUpUSXlKVEpESlRJeVluSWxNaklsTWtNbE1qSmliQ1V5TWlVeVF5VXlNbXdsTWpJbE1rTWxNakowSlRJeUpUSkRKVEl5Y2lVeU1pVXlReVV5TW1JbE1qSWxOVVFsTWtNbE1qSmhkSFJ5YVdKMWRHVWxNaklsTTBFbE4wSWxNakpqYjI1MFlXbHVaWElsTWpJbE0wRm1ZV3h6WlNVeVF5VXlNblpwYzJsaWJHVWxNaklsTTBGMGNuVmxKVEpESlRJeWNtOTBZWFJoWW14bEpUSXlKVE5CZEhKMVpTVXlReVV5TW14cGJtdGhZbXhsSlRJeUpUTkJkSEoxWlNVeVF5VXlNbU52Ykd4aGNITmhZbXhsSlRJeUpUTkJabUZzYzJVbE1rTWxNakpqYjJ4c1lYQnpaV1FsTWpJbE0wRm1ZV3h6WlNVeVF5VXlNbVpwZUdWa1RHbHVheVV5TWlVelFXWmhiSE5sSlRKREpUSXliV0Z5YTJWeVQyWm1jMlYwSlRJeUpUTkJOU1UzUkNVeVF5VXlNbVJoZEdGQmRIUnlhV0oxZEdWekpUSXlKVE5CSlRWQ0pUZENKVEl5Ym1GdFpTVXlNaVV6UVNVeU1pVkZOU1ZDUVNVNFJpVkZOU1U0UmlWQ055VXlNaVV5UXlVeU1uUjVjR1VsTWpJbE0wRWxNakp1ZFcxaVpYSWxNaklsTWtNbE1qSjJZV3gxWlNVeU1pVXpRU1V5TWlVeU1pVXlReVV5TW1OaGRHVm5iM0o1SlRJeUpUTkJKVEl5WkdWbVlYVnNkQ1V5TWlVeVF5VXlNbWxrSlRJeUpUTkJKVEl5YkdSUFVuVlZWVVo1UnpZek5UazBPQ1V5TWlVM1JDVXlReVUzUWlVeU1tNWhiV1VsTWpJbE0wRWxNaklsUlRVbE9UQWxPRVFsUlRjbFFUY2xRakFsTWpJbE1rTWxNakowZVhCbEpUSXlKVE5CSlRJeWMzUnlhVzVuSlRJeUpUSkRKVEl5ZG1Gc2RXVWxNaklsTTBFbE1qSWxNaklsTWtNbE1qSmpZWFJsWjI5eWVTVXlNaVV6UVNVeU1tUmxabUYxYkhRbE1qSWxNa01sTWpKcFpDVXlNaVV6UVNVeU1sTkpXVVJZVGt0T1ozTXpOek0wTVRVbE1qSWxOMFFsTWtNbE4wSWxNakp1WVcxbEpUSXlKVE5CSlRJeUpVVTJKVGc1SlRnd0pVVTJKVGxESlRnNUpVVTRKVGd3SlRnMUpUSXlKVEpESlRJeWRIbHdaU1V5TWlVelFTVXlNbk4wY21sdVp5VXlNaVV5UXlVeU1uWmhiSFZsSlRJeUpUTkJKVEl5SlRJeUpUSkRKVEl5WTJGMFpXZHZjbmtsTWpJbE0wRWxNakprWldaaGRXeDBKVEl5SlRKREpUSXlhV1FsTWpJbE0wRWxNakpYVWtWM2NGaGhVbVp1TkRJd05Ea3dKVEl5SlRkRUpUSkRKVGRDSlRJeWJtRnRaU1V5TWlVelFTVXlNaVZGT0NWQ1JpVTVSU1ZGTmlVNFJTVkJOU1V5TWlVeVF5VXlNblI1Y0dVbE1qSWxNMEVsTWpKc2FXNXJKVEl5SlRKREpUSXlkbUZzZFdVbE1qSWxNMEVsTWpJbE1qSWxNa01sTWpKallYUmxaMjl5ZVNVeU1pVXpRU1V5TW1SbFptRjFiSFFsTWpJbE1rTWxNakpwWkNVeU1pVXpRU1V5TW1SWWJWRjVlRWh4ZDFrM05UYzFORE1sTWpJbE4wUWxNa01sTjBJbE1qSnVZVzFsSlRJeUpUTkJKVEl5SlVVMEpVSkZKVUpHSlVVM0pVRkRKVUpCSlRJeUpUSkRKVEl5ZEhsd1pTVXlNaVV6UVNVeU1uTjBjbWx1WnlVeU1pVXlReVV5TW5aaGJIVmxKVEl5SlROQkpUSXlKVEl5SlRKREpUSXlZMkYwWldkdmNua2xNaklsTTBFbE1qSmtaV1poZFd4MEpUSXlKVEpESlRJeWFXUWxNaklsTTBFbE1qSnlha2htVlhsS2FuUnJOekl5TVRreEpUSXlKVGRFSlRWRUpUSkRKVEl5Y0hKdmNITWxNaklsTTBFbE4wSWxNako0SlRJeUpUTkJNakExSlRKREpUSXllU1V5TWlVelFUUXpNQzR6TXpNek16VTROelkwTmpRNE5DVXlReVV5TW5jbE1qSWxNMEV4TURBbE1rTWxNakpvSlRJeUpUTkJOREFsTWtNbE1qSjZhVzVrWlhnbE1qSWxNMEV4TUNVeVF5VXlNbUZ1WjJ4bEpUSXlKVE5CTUNVM1JDVXlReVV5TW5Ob1lYQmxVM1I1YkdVbE1qSWxNMEVsTjBJbE1qSmhiSEJvWVNVeU1pVXpRVEVsTjBRbE1rTWxNakpzYVc1bFUzUjViR1VsTWpJbE0wRWxOMElsTWpKc2FXNWxWMmxrZEdnbE1qSWxNMEV4TGpVbE4wUWxNa01sTWpKbWFXeHNVM1I1YkdVbE1qSWxNMEVsTjBJbE4wUWxNa01sTWpKMGFHVnRaU1V5TWlVelFTVTNRaVUzUkNVeVF5VXlNbkJoZEdnbE1qSWxNMEVsTlVJbE4wSWxNakpzYVc1bFUzUjViR1VsTWpJbE0wRWxOMElsTWpKc2FXNWxWMmxrZEdnbE1qSWxNMEV3SlRkRUpUSkRKVEl5Wm1sc2JGTjBlV3hsSlRJeUpUTkJKVGRDSlRJeWRIbHdaU1V5TWlVelFTVXlNbTV2Ym1VbE1qSWxOMFFsTWtNbE1qSmhZM1JwYjI1ekpUSXlKVE5CSlRWQ0pUZENKVEl5WVdOMGFXOXVKVEl5SlROQkpUSXliVzkyWlNVeU1pVXlReVV5TW5nbE1qSWxNMEVsTWpJd0pUSXlKVEpESlRJeWVTVXlNaVV6UVNVeU1qQWxNaklsTjBRbE1rTWxOMElsTWpKaFkzUnBiMjRsTWpJbE0wRWxNakpzYVc1bEpUSXlKVEpESlRJeWVDVXlNaVV6UVNVeU1uY2xNaklsTWtNbE1qSjVKVEl5SlROQkpUSXlNQ1V5TWlVM1JDVXlReVUzUWlVeU1tRmpkR2x2YmlVeU1pVXpRU1V5TW14cGJtVWxNaklsTWtNbE1qSjRKVEl5SlROQkpUSXlkeVV5TWlVeVF5VXlNbmtsTWpJbE0wRWxNakpvSlRJeUpUZEVKVEpESlRkQ0pUSXlZV04wYVc5dUpUSXlKVE5CSlRJeWJHbHVaU1V5TWlVeVF5VXlNbmdsTWpJbE0wRWxNakl3SlRJeUpUSkRKVEl5ZVNVeU1pVXpRU1V5TW1nbE1qSWxOMFFsTWtNbE4wSWxNakpoWTNScGIyNGxNaklsTTBFbE1qSmpiRzl6WlNVeU1pVTNSQ1UxUkNVM1JDVTFSQ1V5UXlVeU1tWnZiblJUZEhsc1pTVXlNaVV6UVNVM1FpVTNSQ1V5UXlVeU1uUmxlSFJDYkc5amF5VXlNaVV6UVNVMVFpVTNRaVV5TW5CdmMybDBhVzl1SlRJeUpUTkJKVGRDSlRJeWVDVXlNaVV6UVRBbE1rTWxNako1SlRJeUpUTkJNQ1V5UXlVeU1uY2xNaklsTTBFbE1qSjNKVEl5SlRKREpUSXlhQ1V5TWlVelFTVXlNbWdsTWpJbE4wUWxNa01sTWpKMFpYaDBKVEl5SlROQkpUSXlKVVUySlRrNEpVRkdKVEl5SlRkRUpUVkVKVEpESlRJeVlXNWphRzl5Y3lVeU1pVXpRU1UxUWlVM1FpVXlNbmdsTWpJbE0wRWxNakozSlRKR01pVXlNaVV5UXlVeU1ua2xNaklsTTBFbE1qSXdKVEl5SlRkRUpUSkRKVGRDSlRJeWVDVXlNaVV6UVNVeU1uY2xNa1l5SlRJeUpUSkRKVEl5ZVNVeU1pVXpRU1V5TW1nbE1qSWxOMFFsTWtNbE4wSWxNako0SlRJeUpUTkJKVEl5TUNVeU1pVXlReVV5TW5rbE1qSWxNMEVsTWpKb0pUSkdNaVV5TWlVM1JDVXlReVUzUWlVeU1uZ2xNaklsTTBFbE1qSjNKVEl5SlRKREpUSXllU1V5TWlVelFTVXlNbWdsTWtZeUpUSXlKVGRFSlRWRUpUZEVKVEpESlRJeWIxcHdSbkozWTJGTFlUSTBPVFkzTmlVeU1pVXpRU1UzUWlVeU1tbGtKVEl5SlROQkpUSXliMXB3Um5KM1kyRkxZVEkwT1RZM05pVXlNaVV5UXlVeU1tNWhiV1VsTWpJbE0wRWxNakp3Y205alpYTnpKVEl5SlRKREpUSXlkR2wwYkdVbE1qSWxNMEVsTWpJbFJUWWxRalVsT0RFbFJUY2xRVGdsT0VJbE1qSWxNa01sTWpKallYUmxaMjl5ZVNVeU1pVXpRU1V5TW1ac2IzY2xNaklsTWtNbE1qSm5jbTkxY0NVeU1pVXpRU1V5TWlVeU1pVXlReVV5TW1keWIzVndUbUZ0WlNVeU1pVXpRVzUxYkd3bE1rTWxNakpzYjJOclpXUWxNaklsTTBGbVlXeHpaU1V5UXlVeU1teHBibXNsTWpJbE0wRWxNaklsTWpJbE1rTWxNakpqYUdsc1pISmxiaVV5TWlVelFTVTFRaVUxUkNVeVF5VXlNbkJoY21WdWRDVXlNaVV6UVNVeU1pVXlNaVV5UXlVeU1uSmxjMmw2WlVScGNpVXlNaVV6UVNVMVFpVXlNblJzSlRJeUpUSkRKVEl5ZEhJbE1qSWxNa01sTWpKaWNpVXlNaVV5UXlVeU1tSnNKVEl5SlRKREpUSXliQ1V5TWlVeVF5VXlNblFsTWpJbE1rTWxNakp5SlRJeUpUSkRKVEl5WWlVeU1pVTFSQ1V5UXlVeU1tRjBkSEpwWW5WMFpTVXlNaVV6UVNVM1FpVXlNbU52Ym5SaGFXNWxjaVV5TWlVelFXWmhiSE5sSlRKREpUSXlkbWx6YVdKc1pTVXlNaVV6UVhSeWRXVWxNa01sTWpKeWIzUmhkR0ZpYkdVbE1qSWxNMEYwY25WbEpUSkRKVEl5YkdsdWEyRmliR1VsTWpJbE0wRjBjblZsSlRKREpUSXlZMjlzYkdGd2MyRmliR1VsTWpJbE0wRm1ZV3h6WlNVeVF5VXlNbU52Ykd4aGNITmxaQ1V5TWlVelFXWmhiSE5sSlRKREpUSXlabWw0WldSTWFXNXJKVEl5SlROQlptRnNjMlVsTWtNbE1qSnRZWEpyWlhKUFptWnpaWFFsTWpJbE0wRTFKVGRFSlRKREpUSXlaR0YwWVVGMGRISnBZblYwWlhNbE1qSWxNMEVsTlVJbE4wSWxNakp1WVcxbEpUSXlKVE5CSlRJeUpVVTFKVUpCSlRoR0pVVTFKVGhHSlVJM0pUSXlKVEpESlRJeWRIbHdaU1V5TWlVelFTVXlNbTUxYldKbGNpVXlNaVV5UXlVeU1uWmhiSFZsSlRJeUpUTkJKVEl5SlRJeUpUSkRKVEl5WTJGMFpXZHZjbmtsTWpJbE0wRWxNakprWldaaGRXeDBKVEl5SlRKREpUSXlhV1FsTWpJbE0wRWxNakpHWTNWNlYxTldlV2hLTnpReU5qYzBKVEl5SlRkRUpUSkRKVGRDSlRJeWJtRnRaU1V5TWlVelFTVXlNaVZGTlNVNU1DVTRSQ1ZGTnlWQk55VkNNQ1V5TWlVeVF5VXlNblI1Y0dVbE1qSWxNMEVsTWpKemRISnBibWNsTWpJbE1rTWxNakoyWVd4MVpTVXlNaVV6UVNVeU1pVXlNaVV5UXlVeU1tTmhkR1ZuYjNKNUpUSXlKVE5CSlRJeVpHVm1ZWFZzZENVeU1pVXlReVV5TW1sa0pUSXlKVE5CSlRJeWFVaE1hRTk0U25aaWRUSTVOakV4TWlVeU1pVTNSQ1V5UXlVM1FpVXlNbTVoYldVbE1qSWxNMEVsTWpJbFJUWWxPRGtsT0RBbFJUWWxPVU1sT0RrbFJUZ2xPREFsT0RVbE1qSWxNa01sTWpKMGVYQmxKVEl5SlROQkpUSXljM1J5YVc1bkpUSXlKVEpESlRJeWRtRnNkV1VsTWpJbE0wRWxNaklsTWpJbE1rTWxNakpqWVhSbFoyOXllU1V5TWlVelFTVXlNbVJsWm1GMWJIUWxNaklsTWtNbE1qSnBaQ1V5TWlVelFTVXlNbEZ5V0hGVVIxaDZUM1U1TlRRek5UQWxNaklsTjBRbE1rTWxOMElsTWpKdVlXMWxKVEl5SlROQkpUSXlKVVU0SlVKR0pUbEZKVVUySlRoRkpVRTFKVEl5SlRKREpUSXlkSGx3WlNVeU1pVXpRU1V5TW14cGJtc2xNaklsTWtNbE1qSjJZV3gxWlNVeU1pVXpRU1V5TWlVeU1pVXlReVV5TW1OaGRHVm5iM0o1SlRJeUpUTkJKVEl5WkdWbVlYVnNkQ1V5TWlVeVF5VXlNbWxrSlRJeUpUTkJKVEl5WlVkWWJWSnlRbVpQUlRRek1qWTFOaVV5TWlVM1JDVXlReVUzUWlVeU1tNWhiV1VsTWpJbE0wRWxNaklsUlRRbFFrVWxRa1lsUlRjbFFVTWxRa0VsTWpJbE1rTWxNakowZVhCbEpUSXlKVE5CSlRJeWMzUnlhVzVuSlRJeUpUSkRKVEl5ZG1Gc2RXVWxNaklsTTBFbE1qSWxNaklsTWtNbE1qSmpZWFJsWjI5eWVTVXlNaVV6UVNVeU1tUmxabUYxYkhRbE1qSWxNa01sTWpKcFpDVXlNaVV6UVNVeU1uWmpTMUZTYW1KQllrODRORGd5T0RnbE1qSWxOMFFsTWtNbE4wSWxNakp1WVcxbEpUSXlKVE5CSlRJeUpVVTJKVGc0SlRrd0pVVTJKVGxESlVGREpUSXlKVEpESlRJeWRIbHdaU1V5TWlVelFTVXlNbTUxYldKbGNpVXlNaVV5UXlVeU1uWmhiSFZsSlRJeUpUTkJKVEl5SlRJeUpUSkRKVEl5WTJGMFpXZHZjbmtsTWpJbE0wRWxNakprWldaaGRXeDBKVEl5SlRKREpUSXlhV1FsTWpJbE0wRWxNakpRU21wdFRsSk9VbFphT1RVNE1qTTFKVEl5SlRkRUpUSkRKVGRDSlRJeWJtRnRaU1V5TWlVelFTVXlNaVZGTmlVNU55VkNOaVZGT1NVNU55VkNOQ1V5TWlVeVF5VXlNblI1Y0dVbE1qSWxNMEVsTWpKdWRXMWlaWElsTWpJbE1rTWxNakoyWVd4MVpTVXlNaVV6UVNVeU1pVXlNaVV5UXlVeU1tTmhkR1ZuYjNKNUpUSXlKVE5CSlRJeVpHVm1ZWFZzZENVeU1pVXlReVV5TW1sa0pUSXlKVE5CSlRJeWFYWlJWMWROZVZOa2VqUXlNamswTUNVeU1pVTNSQ1V5UXlVM1FpVXlNbTVoYldVbE1qSWxNMEVsTWpJbFJUa2xPRE1sUVRnbFJUa2xPVGNsUVRnbE1qSWxNa01sTWpKMGVYQmxKVEl5SlROQkpUSXljM1J5YVc1bkpUSXlKVEpESlRJeWRtRnNkV1VsTWpJbE0wRWxNaklsTWpJbE1rTWxNakpqWVhSbFoyOXllU1V5TWlVelFTVXlNbVJsWm1GMWJIUWxNaklsTWtNbE1qSnBaQ1V5TWlVelFTVXlNbmhHZDJ4dlVsQktjblEyTkRBM09Ea2xNaklsTjBRbE1rTWxOMElsTWpKdVlXMWxKVEl5SlROQkpUSXlKVVU0SlVKRkpUa3pKVVUxSlRnMUpVRTFKVEl5SlRKREpUSXlkSGx3WlNVeU1pVXpRU1V5TW5OMGNtbHVaeVV5TWlVeVF5VXlNblpoYkhWbEpUSXlKVE5CSlRJeUpUSXlKVEpESlRJeVkyRjBaV2R2Y25rbE1qSWxNMEVsTWpKa1pXWmhkV3gwSlRJeUpUSkRKVEl5YVdRbE1qSWxNMEVsTWpKU2JGWk9iSFJ3ZFVWaE5ERXpNRE0ySlRJeUpUZEVKVEpESlRkQ0pUSXlibUZ0WlNVeU1pVXpRU1V5TWlWRk9DVkNSU1U1TXlWRk5TVTROeVZDUVNVeU1pVXlReVV5TW5SNWNHVWxNaklsTTBFbE1qSnpkSEpwYm1jbE1qSWxNa01sTWpKMllXeDFaU1V5TWlVelFTVXlNaVV5TWlVeVF5VXlNbU5oZEdWbmIzSjVKVEl5SlROQkpUSXlaR1ZtWVhWc2RDVXlNaVV5UXlVeU1tbGtKVEl5SlROQkpUSXlkMU5NV205MFdYcFhkVFV4TmpBME5TVXlNaVUzUkNVeVF5VTNRaVV5TW01aGJXVWxNaklsTTBFbE1qSWxSVGtsUVRNbE9FVWxSVGtsT1RrbFFUa2xNaklsTWtNbE1qSjBlWEJsSlRJeUpUTkJKVEl5YzNSeWFXNW5KVEl5SlRKREpUSXlkbUZzZFdVbE1qSWxNMEVsTWpJbE1qSWxNa01sTWpKallYUmxaMjl5ZVNVeU1pVXpRU1V5TW1SbFptRjFiSFFsTWpJbE1rTWxNakpwWkNVeU1pVXpRU1V5TW0xTlFrTkZhVkp6U0hReU16UTRNRFFsTWpJbE4wUWxNa01sTjBJbE1qSnVZVzFsSlRJeUpUTkJKVEl5SlVVMUpVRTBKVGczSlVVMkpVSXpKVUU0SlRJeUpUSkRKVEl5ZEhsd1pTVXlNaVV6UVNVeU1uTjBjbWx1WnlVeU1pVXlReVV5TW5aaGJIVmxKVEl5SlROQkpUSXlKVEl5SlRKREpUSXlZMkYwWldkdmNua2xNaklsTTBFbE1qSmtaV1poZFd4MEpUSXlKVEpESlRJeWFXUWxNaklsTTBFbE1qSjZaRWw1VTNCRVdrTjRORGs1TmpBM0pUSXlKVGRFSlRWRUpUSkRKVEl5Y0hKdmNITWxNaklsTTBFbE4wSWxNako0SlRJeUpUTkJNVGd4SlRKREpUSXllU1V5TWlVelFUVXdOQzR6TXpNek16VTROelkwTmpRNE5DVXlReVV5TW5jbE1qSWxNMEV4TURBbE1rTWxNakpvSlRJeUpUTkJOekFsTWtNbE1qSjZhVzVrWlhnbE1qSWxNMEV4TVNVeVF5VXlNbUZ1WjJ4bEpUSXlKVE5CTUNVM1JDVXlReVV5TW5Ob1lYQmxVM1I1YkdVbE1qSWxNMEVsTjBJbE1qSmhiSEJvWVNVeU1pVXpRVEVsTjBRbE1rTWxNakpzYVc1bFUzUjViR1VsTWpJbE0wRWxOMElsTWpKc2FXNWxWMmxrZEdnbE1qSWxNMEV4TGpVbE4wUWxNa01sTWpKbWFXeHNVM1I1YkdVbE1qSWxNMEVsTjBJbE4wUWxNa01sTWpKMGFHVnRaU1V5TWlVelFTVTNRaVUzUkNVeVF5VXlNbkJoZEdnbE1qSWxNMEVsTlVJbE4wSWxNakpoWTNScGIyNXpKVEl5SlROQkpUVkNKVGRDSlRJeVlXTjBhVzl1SlRJeUpUTkJKVEl5Ylc5MlpTVXlNaVV5UXlVeU1uZ2xNaklsTTBFbE1qSXdKVEl5SlRKREpUSXllU1V5TWlVelFTVXlNakFsTWpJbE4wUWxNa01sTjBJbE1qSmhZM1JwYjI0bE1qSWxNMEVsTWpKc2FXNWxKVEl5SlRKREpUSXllQ1V5TWlVelFTVXlNbmNsTWpJbE1rTWxNako1SlRJeUpUTkJKVEl5TUNVeU1pVTNSQ1V5UXlVM1FpVXlNbUZqZEdsdmJpVXlNaVV6UVNVeU1teHBibVVsTWpJbE1rTWxNako0SlRJeUpUTkJKVEl5ZHlVeU1pVXlReVV5TW5rbE1qSWxNMEVsTWpKb0pUSXlKVGRFSlRKREpUZENKVEl5WVdOMGFXOXVKVEl5SlROQkpUSXliR2x1WlNVeU1pVXlReVV5TW5nbE1qSWxNMEVsTWpJd0pUSXlKVEpESlRJeWVTVXlNaVV6UVNVeU1tZ2xNaklsTjBRbE1rTWxOMElsTWpKaFkzUnBiMjRsTWpJbE0wRWxNakpqYkc5elpTVXlNaVUzUkNVMVJDVTNSQ1UxUkNVeVF5VXlNbVp2Ym5SVGRIbHNaU1V5TWlVelFTVTNRaVUzUkNVeVF5VXlNblJsZUhSQ2JHOWpheVV5TWlVelFTVTFRaVUzUWlVeU1uQnZjMmwwYVc5dUpUSXlKVE5CSlRkQ0pUSXllQ1V5TWlVelFURXdKVEpESlRJeWVTVXlNaVV6UVRBbE1rTWxNakozSlRJeUpUTkJKVEl5ZHkweU1DVXlNaVV5UXlVeU1tZ2xNaklsTTBFbE1qSm9KVEl5SlRkRUpUSkRKVEl5ZEdWNGRDVXlNaVV6UVNVeU1pVkZOU1U1UWlVNVJTVkZOU1U0T0NWQ01DVkZOU1ZDUXlVNE1DVkZOU1ZCTnlVNFFpVkZOeVU1TlNVNFF5VkZPU1U1UkNWQk1pVXlNaVUzUkNVMVJDVXlReVV5TW1GdVkyaHZjbk1sTWpJbE0wRWxOVUlsTjBJbE1qSjRKVEl5SlROQkpUSXlkeVV5UmpJbE1qSWxNa01sTWpKNUpUSXlKVE5CSlRJeU1DVXlNaVUzUkNVeVF5VTNRaVV5TW5nbE1qSWxNMEVsTWpKM0pUSkdNaVV5TWlVeVF5VXlNbmtsTWpJbE0wRWxNakpvSlRJeUpUZEVKVEpESlRkQ0pUSXllQ1V5TWlVelFTVXlNakFsTWpJbE1rTWxNako1SlRJeUpUTkJKVEl5YUNVeVJqSWxNaklsTjBRbE1rTWxOMElsTWpKNEpUSXlKVE5CSlRJeWR5VXlNaVV5UXlVeU1ua2xNaklsTTBFbE1qSm9KVEpHTWlVeU1pVTNSQ1UxUkNVM1JDVXlReVV5TW5OdVluUjRkMnRDWlZRM09EUXpOVGtsTWpJbE0wRWxOMElsTWpKcFpDVXlNaVV6UVNVeU1uTnVZblI0ZDJ0Q1pWUTNPRFF6TlRrbE1qSWxNa01sTWpKdVlXMWxKVEl5SlROQkpUSXljSEp2WTJWemN5VXlNaVV5UXlVeU1uUnBkR3hsSlRJeUpUTkJKVEl5SlVVMkpVSTFKVGd4SlVVM0pVRTRKVGhDSlRJeUpUSkRKVEl5WTJGMFpXZHZjbmtsTWpJbE0wRWxNakptYkc5M0pUSXlKVEpESlRJeVozSnZkWEFsTWpJbE0wRWxNaklsTWpJbE1rTWxNakpuY205MWNFNWhiV1VsTWpJbE0wRnVkV3hzSlRKREpUSXliRzlqYTJWa0pUSXlKVE5CWm1Gc2MyVWxNa01sTWpKc2FXNXJKVEl5SlROQkpUSXlKVEl5SlRKREpUSXlZMmhwYkdSeVpXNGxNaklsTTBFbE5VSWxOVVFsTWtNbE1qSndZWEpsYm5RbE1qSWxNMEVsTWpJbE1qSWxNa01sTWpKeVpYTnBlbVZFYVhJbE1qSWxNMEVsTlVJbE1qSjBiQ1V5TWlVeVF5VXlNblJ5SlRJeUpUSkRKVEl5WW5JbE1qSWxNa01sTWpKaWJDVXlNaVV5UXlVeU1td2xNaklsTWtNbE1qSjBKVEl5SlRKREpUSXljaVV5TWlVeVF5VXlNbUlsTWpJbE5VUWxNa01sTWpKaGRIUnlhV0oxZEdVbE1qSWxNMEVsTjBJbE1qSmpiMjUwWVdsdVpYSWxNaklsTTBGbVlXeHpaU1V5UXlVeU1uWnBjMmxpYkdVbE1qSWxNMEYwY25WbEpUSkRKVEl5Y205MFlYUmhZbXhsSlRJeUpUTkJkSEoxWlNVeVF5VXlNbXhwYm10aFlteGxKVEl5SlROQmRISjFaU1V5UXlVeU1tTnZiR3hoY0hOaFlteGxKVEl5SlROQlptRnNjMlVsTWtNbE1qSmpiMnhzWVhCelpXUWxNaklsTTBGbVlXeHpaU1V5UXlVeU1tWnBlR1ZrVEdsdWF5VXlNaVV6UVdaaGJITmxKVEpESlRJeWJXRnlhMlZ5VDJabWMyVjBKVEl5SlROQk5TVTNSQ1V5UXlVeU1tUmhkR0ZCZEhSeWFXSjFkR1Z6SlRJeUpUTkJKVFZDSlRkQ0pUSXlibUZ0WlNVeU1pVXpRU1V5TWlWRk5TVkNRU1U0UmlWRk5TVTRSaVZDTnlVeU1pVXlReVV5TW5SNWNHVWxNaklsTTBFbE1qSnVkVzFpWlhJbE1qSWxNa01sTWpKMllXeDFaU1V5TWlVelFTVXlNaVV5TWlVeVF5VXlNbU5oZEdWbmIzSjVKVEl5SlROQkpUSXlaR1ZtWVhWc2RDVXlNaVV5UXlVeU1tbGtKVEl5SlROQkpUSXliR0ZyYkZkV2VVRjJkVEF5TURBM01DVXlNaVUzUkNVeVF5VTNRaVV5TW01aGJXVWxNaklsTTBFbE1qSWxSVFVsT1RBbE9FUWxSVGNsUVRjbFFqQWxNaklsTWtNbE1qSjBlWEJsSlRJeUpUTkJKVEl5YzNSeWFXNW5KVEl5SlRKREpUSXlkbUZzZFdVbE1qSWxNMEVsTWpJbE1qSWxNa01sTWpKallYUmxaMjl5ZVNVeU1pVXpRU1V5TW1SbFptRjFiSFFsTWpJbE1rTWxNakpwWkNVeU1pVXpRU1V5TWs1T2NVVkdjMWxyWjJ3MU5qRTROVGdsTWpJbE4wUWxNa01sTjBJbE1qSnVZVzFsSlRJeUpUTkJKVEl5SlVVMkpUZzVKVGd3SlVVMkpUbERKVGc1SlVVNEpUZ3dKVGcxSlRJeUpUSkRKVEl5ZEhsd1pTVXlNaVV6UVNVeU1uTjBjbWx1WnlVeU1pVXlReVV5TW5aaGJIVmxKVEl5SlROQkpUSXlKVEl5SlRKREpUSXlZMkYwWldkdmNua2xNaklsTTBFbE1qSmtaV1poZFd4MEpUSXlKVEpESlRJeWFXUWxNaklsTTBFbE1qSnZUazFVWm5wSldrSkpOVFk1T0RJekpUSXlKVGRFSlRKREpUZENKVEl5Ym1GdFpTVXlNaVV6UVNVeU1pVkZPQ1ZDUmlVNVJTVkZOaVU0UlNWQk5TVXlNaVV5UXlVeU1uUjVjR1VsTWpJbE0wRWxNakpzYVc1ckpUSXlKVEpESlRJeWRtRnNkV1VsTWpJbE0wRWxNaklsTWpJbE1rTWxNakpqWVhSbFoyOXllU1V5TWlVelFTVXlNbVJsWm1GMWJIUWxNaklsTWtNbE1qSnBaQ1V5TWlVelFTVXlNbGxVYTFGMVVGQnZWMkV5TmpRME9USWxNaklsTjBRbE1rTWxOMElsTWpKdVlXMWxKVEl5SlROQkpUSXlKVVUwSlVKRkpVSkdKVVUzSlVGREpVSkJKVEl5SlRKREpUSXlkSGx3WlNVeU1pVXpRU1V5TW5OMGNtbHVaeVV5TWlVeVF5VXlNblpoYkhWbEpUSXlKVE5CSlRJeUpUSXlKVEpESlRJeVkyRjBaV2R2Y25rbE1qSWxNMEVsTWpKa1pXWmhkV3gwSlRJeUpUSkRKVEl5YVdRbE1qSWxNMEVsTWpKVWNrUndRME5RVkU1Qk1qRTROalE0SlRJeUpUZEVKVEpESlRkQ0pUSXlibUZ0WlNVeU1pVXpRU1V5TWlWRk5pVTRPQ1U1TUNWRk5pVTVReVZCUXlVeU1pVXlReVV5TW5SNWNHVWxNaklsTTBFbE1qSnVkVzFpWlhJbE1qSWxNa01sTWpKMllXeDFaU1V5TWlVelFTVXlNaVV5TWlVeVF5VXlNbU5oZEdWbmIzSjVKVEl5SlROQkpUSXlaR1ZtWVhWc2RDVXlNaVV5UXlVeU1tbGtKVEl5SlROQkpUSXlaV1pDWTBSb1drcG1hVEF3TWpZd05pVXlNaVUzUkNVeVF5VTNRaVV5TW01aGJXVWxNaklsTTBFbE1qSWxSVFlsT1RjbFFqWWxSVGtsT1RjbFFqUWxNaklsTWtNbE1qSjBlWEJsSlRJeUpUTkJKVEl5Ym5WdFltVnlKVEl5SlRKREpUSXlkbUZzZFdVbE1qSWxNMEVsTWpJbE1qSWxNa01sTWpKallYUmxaMjl5ZVNVeU1pVXpRU1V5TW1SbFptRjFiSFFsTWpJbE1rTWxNakpwWkNVeU1pVXpRU1V5TWtodVJteDBWRlY1VlZJMk1EVXdPVGdsTWpJbE4wUWxNa01sTjBJbE1qSnVZVzFsSlRJeUpUTkJKVEl5SlVVNUpUZ3pKVUU0SlVVNUpUazNKVUU0SlRJeUpUSkRKVEl5ZEhsd1pTVXlNaVV6UVNVeU1uTjBjbWx1WnlVeU1pVXlReVV5TW5aaGJIVmxKVEl5SlROQkpUSXlKVEl5SlRKREpUSXlZMkYwWldkdmNua2xNaklsTTBFbE1qSmtaV1poZFd4MEpUSXlKVEpESlRJeWFXUWxNaklsTTBFbE1qSlNaSFp5V1hST1ZFeHhORGc0TkRNd0pUSXlKVGRFSlRKREpUZENKVEl5Ym1GdFpTVXlNaVV6UVNVeU1pVkZPQ1ZDUlNVNU15VkZOU1U0TlNWQk5TVXlNaVV5UXlVeU1uUjVjR1VsTWpJbE0wRWxNakp6ZEhKcGJtY2xNaklsTWtNbE1qSjJZV3gxWlNVeU1pVXpRU1V5TWlVeU1pVXlReVV5TW1OaGRHVm5iM0o1SlRJeUpUTkJKVEl5WkdWbVlYVnNkQ1V5TWlVeVF5VXlNbWxrSlRJeUpUTkJKVEl5VjNkTFQwbEdSMlZQYlRRek9UZ3lNQ1V5TWlVM1JDVXlReVUzUWlVeU1tNWhiV1VsTWpJbE0wRWxNaklsUlRnbFFrVWxPVE1sUlRVbE9EY2xRa0VsTWpJbE1rTWxNakowZVhCbEpUSXlKVE5CSlRJeWMzUnlhVzVuSlRJeUpUSkRKVEl5ZG1Gc2RXVWxNaklsTTBFbE1qSWxNaklsTWtNbE1qSmpZWFJsWjI5eWVTVXlNaVV6UVNVeU1tUmxabUYxYkhRbE1qSWxNa01sTWpKcFpDVXlNaVV6UVNVeU1rWldTR3gzYldsRFExUXlNRE0zT1RFbE1qSWxOMFFsTWtNbE4wSWxNakp1WVcxbEpUSXlKVE5CSlRJeUpVVTVKVUV6SlRoRkpVVTVKVGs1SlVFNUpUSXlKVEpESlRJeWRIbHdaU1V5TWlVelFTVXlNbk4wY21sdVp5VXlNaVV5UXlVeU1uWmhiSFZsSlRJeUpUTkJKVEl5SlRJeUpUSkRKVEl5WTJGMFpXZHZjbmtsTWpJbE0wRWxNakprWldaaGRXeDBKVEl5SlRKREpUSXlhV1FsTWpJbE0wRWxNakpxVW01TVJITjBiM2hMTlRRMk1UTXpKVEl5SlRkRUpUSkRKVGRDSlRJeWJtRnRaU1V5TWlVelFTVXlNaVZGTlNWQk5DVTROeVZGTmlWQ015VkJPQ1V5TWlVeVF5VXlNblI1Y0dVbE1qSWxNMEVsTWpKemRISnBibWNsTWpJbE1rTWxNakoyWVd4MVpTVXlNaVV6UVNVeU1pVXlNaVV5UXlVeU1tTmhkR1ZuYjNKNUpUSXlKVE5CSlRJeVpHVm1ZWFZzZENVeU1pVXlReVV5TW1sa0pUSXlKVE5CSlRJeVFYUnBaRkZxU2xSUVN6YzBPVGd5TmlVeU1pVTNSQ1UxUkNVeVF5VXlNbkJ5YjNCekpUSXlKVE5CSlRkQ0pUSXllQ1V5TWlVelFUUXlNeVV5UXlVeU1ua2xNaklsTTBFMU1Ea3VNek16TXpNMU9EYzJORFkwT0RRbE1rTWxNakozSlRJeUpUTkJNVEF3SlRKREpUSXlhQ1V5TWlVelFUY3dKVEpESlRJeWVtbHVaR1Y0SlRJeUpUTkJNVElsTWtNbE1qSmhibWRzWlNVeU1pVXpRVEFsTjBRbE1rTWxNakp6YUdGd1pWTjBlV3hsSlRJeUpUTkJKVGRDSlRJeVlXeHdhR0VsTWpJbE0wRXhKVGRFSlRKREpUSXliR2x1WlZOMGVXeGxKVEl5SlROQkpUZENKVEl5YkdsdVpWZHBaSFJvSlRJeUpUTkJNUzQxSlRkRUpUSkRKVEl5Wm1sc2JGTjBlV3hsSlRJeUpUTkJKVGRDSlRkRUpUSkRKVEl5ZEdobGJXVWxNaklsTTBFbE4wSWxOMFFsTWtNbE1qSndZWFJvSlRJeUpUTkJKVFZDSlRkQ0pUSXlZV04wYVc5dWN5VXlNaVV6UVNVMVFpVTNRaVV5TW1GamRHbHZiaVV5TWlVelFTVXlNbTF2ZG1VbE1qSWxNa01sTWpKNEpUSXlKVE5CSlRJeU1DVXlNaVV5UXlVeU1ua2xNaklsTTBFbE1qSXdKVEl5SlRkRUpUSkRKVGRDSlRJeVlXTjBhVzl1SlRJeUpUTkJKVEl5YkdsdVpTVXlNaVV5UXlVeU1uZ2xNaklsTTBFbE1qSjNKVEl5SlRKREpUSXllU1V5TWlVelFTVXlNakFsTWpJbE4wUWxNa01sTjBJbE1qSmhZM1JwYjI0bE1qSWxNMEVsTWpKc2FXNWxKVEl5SlRKREpUSXllQ1V5TWlVelFTVXlNbmNsTWpJbE1rTWxNako1SlRJeUpUTkJKVEl5YUNVeU1pVTNSQ1V5UXlVM1FpVXlNbUZqZEdsdmJpVXlNaVV6UVNVeU1teHBibVVsTWpJbE1rTWxNako0SlRJeUpUTkJKVEl5TUNVeU1pVXlReVV5TW5rbE1qSWxNMEVsTWpKb0pUSXlKVGRFSlRKREpUZENKVEl5WVdOMGFXOXVKVEl5SlROQkpUSXlZMnh2YzJVbE1qSWxOMFFsTlVRbE4wUWxOVVFsTWtNbE1qSm1iMjUwVTNSNWJHVWxNaklsTTBFbE4wSWxOMFFsTWtNbE1qSjBaWGgwUW14dlkyc2xNaklsTTBFbE5VSWxOMElsTWpKd2IzTnBkR2x2YmlVeU1pVXpRU1UzUWlVeU1uZ2xNaklsTTBFeE1DVXlReVV5TW5rbE1qSWxNMEV3SlRKREpUSXlkeVV5TWlVelFTVXlNbmN0TWpBbE1qSWxNa01sTWpKb0pUSXlKVE5CSlRJeWFDVXlNaVUzUkNVeVF5VXlNblJsZUhRbE1qSWxNMEVsTWpJbFJUY2xRa0lsT1RNbFJUWWxPVVFsT1VZbFJUWWxRamdsUWpnbFJUWWxPRGdsT0VZbE1qSWxOMFFsTlVRbE1rTWxNakpoYm1Ob2IzSnpKVEl5SlROQkpUVkNKVGRDSlRJeWVDVXlNaVV6UVNVeU1uY2xNa1l5SlRJeUpUSkRKVEl5ZVNVeU1pVXpRU1V5TWpBbE1qSWxOMFFsTWtNbE4wSWxNako0SlRJeUpUTkJKVEl5ZHlVeVJqSWxNaklsTWtNbE1qSjVKVEl5SlROQkpUSXlhQ1V5TWlVM1JDVXlReVUzUWlVeU1uZ2xNaklsTTBFbE1qSXdKVEl5SlRKREpUSXllU1V5TWlVelFTVXlNbWdsTWtZeUpUSXlKVGRFSlRKREpUZENKVEl5ZUNVeU1pVXpRU1V5TW5jbE1qSWxNa01sTWpKNUpUSXlKVE5CSlRJeWFDVXlSaklsTWpJbE4wUWxOVVFsTjBRbE1rTWxNakp5ZFhWMFdHaG9jMUpRTXprNU5UQTFKVEl5SlROQkpUZENKVEl5Ym1GdFpTVXlNaVV6UVNVeU1teHBibXRsY2lVeU1pVXlReVV5TW5CeWIzQnpKVEl5SlROQkpUZENKVEl5ZW1sdVpHVjRKVEl5SlROQk1UTWxOMFFsTWtNbE1qSmtZWFJoUVhSMGNtbGlkWFJsY3lVeU1pVXpRU1UxUWlVMVJDVXlReVV5TW1aeWIyMGxNaklsTTBFbE4wSWxNako0SlRJeUpUTkJNelEwSlRKREpUSXllU1V5TWlVelFUUTNOeTR6TXpNek16VTROelkwTmpRNE5DVTNSQ1V5UXlVeU1uUnZKVEl5SlROQkpUZENKVEl5ZUNVeU1pVXpRVFE0TkNVeVF5VXlNbmtsTWpJbE0wRTFNRGt1TXpNek16TTFPRGMyTkRZME9EUWxNa01sTWpKcFpDVXlNaVV6UVNVeU1uTnVZblI0ZDJ0Q1pWUTNPRFF6TlRrbE1qSWxNa01sTWpKaGJtZHNaU1V5TWlVelFURXVOVGN3TnprMk16STJOemswT0RrMk5pVTNSQ1V5UXlVeU1tZHliM1Z3SlRJeUpUTkJKVEl5SlRJeUpUSkRKVEl5YVdRbE1qSWxNMEVsTWpKeWRYVjBXR2hvYzFKUU16azVOVEExSlRJeUpUSkRKVEl5YkdsdVpWTjBlV3hsSlRJeUpUTkJKVGRDSlRJeWJHbHVaVmRwWkhSb0pUSXlKVE5CTVM0MUpUZEVKVEpESlRJeWJHbHVhMlZ5Vkhsd1pTVXlNaVV6UVNVeU1tSnliMnRsYmlVeU1pVXlReVV5TW14dlkydGxaQ1V5TWlVelFXWmhiSE5sSlRKREpUSXljRzlwYm5SekpUSXlKVE5CSlRWQ0pUZENKVEl5ZUNVeU1pVXpRVFE0TkNVeVF5VXlNbmtsTWpJbE0wRTBOemN1TXpNek16TTFPRGMyTkRZME9EUWxOMFFsTlVRbE1rTWxNakowWlhoMEpUSXlKVE5CSlRJeUpUSXlKVEpESlRJeWRHVjRkRUpzYjJOckpUSXlKVE5CSlRWQ0pUVkVKVGRFSlRKREpUSXllWEp2VWtab1JGVnZaekkyT1RrNE9TVXlNaVV6UVNVM1FpVXlNbWxrSlRJeUpUTkJKVEl5ZVhKdlVrWm9SRlZ2WnpJMk9UazRPU1V5TWlVeVF5VXlNbTVoYldVbE1qSWxNMEVsTWpKMFpYaDBKVEl5SlRKREpUSXlkR2wwYkdVbE1qSWxNMEVsTWpJbFJUWWxPVFlsT0RjbFJUWWxPVU1sUVVNbE1qSWxNa01sTWpKallYUmxaMjl5ZVNVeU1pVXpRU1V5TW1KaGMybGpKVEl5SlRKREpUSXlaM0p2ZFhBbE1qSWxNMEVsTWpJbE1qSWxNa01sTWpKbmNtOTFjRTVoYldVbE1qSWxNMEZ1ZFd4c0pUSkRKVEl5Ykc5amEyVmtKVEl5SlROQlptRnNjMlVsTWtNbE1qSnNhVzVySlRJeUpUTkJKVEl5SlRJeUpUSkRKVEl5WTJocGJHUnlaVzRsTWpJbE0wRWxOVUlsTlVRbE1rTWxNakp3WVhKbGJuUWxNaklsTTBFbE1qSWxNaklsTWtNbE1qSnlaWE5wZW1WRWFYSWxNaklsTTBFbE5VSWxNakowYkNVeU1pVXlReVV5TW5SeUpUSXlKVEpESlRJeVluSWxNaklsTWtNbE1qSmliQ1V5TWlVeVF5VXlNbXdsTWpJbE1rTWxNakowSlRJeUpUSkRKVEl5Y2lVeU1pVXlReVV5TW1JbE1qSWxOVVFsTWtNbE1qSmhkSFJ5YVdKMWRHVWxNaklsTTBFbE4wSWxNakpqYjI1MFlXbHVaWElsTWpJbE0wRm1ZV3h6WlNVeVF5VXlNblpwYzJsaWJHVWxNaklsTTBGMGNuVmxKVEpESlRJeWNtOTBZWFJoWW14bEpUSXlKVE5CZEhKMVpTVXlReVV5TW14cGJtdGhZbXhsSlRJeUpUTkJkSEoxWlNVeVF5VXlNbU52Ykd4aGNITmhZbXhsSlRJeUpUTkJabUZzYzJVbE1rTWxNakpqYjJ4c1lYQnpaV1FsTWpJbE0wRm1ZV3h6WlNVeVF5VXlNbVpwZUdWa1RHbHVheVV5TWlVelFXWmhiSE5sSlRKREpUSXliV0Z5YTJWeVQyWm1jMlYwSlRJeUpUTkJOU1UzUkNVeVF5VXlNbVJoZEdGQmRIUnlhV0oxZEdWekpUSXlKVE5CSlRWQ0pUZENKVEl5Ym1GdFpTVXlNaVV6UVNVeU1pVkZOU1ZDUVNVNFJpVkZOU1U0UmlWQ055VXlNaVV5UXlVeU1uUjVjR1VsTWpJbE0wRWxNakp1ZFcxaVpYSWxNaklsTWtNbE1qSjJZV3gxWlNVeU1pVXpRU1V5TWlVeU1pVXlReVV5TW1OaGRHVm5iM0o1SlRJeUpUTkJKVEl5WkdWbVlYVnNkQ1V5TWlVeVF5VXlNbWxrSlRJeUpUTkJKVEl5UkhSWGMyMTVUMjFPWnpjek56azNOeVV5TWlVM1JDVXlReVUzUWlVeU1tNWhiV1VsTWpJbE0wRWxNaklsUlRVbE9UQWxPRVFsUlRjbFFUY2xRakFsTWpJbE1rTWxNakowZVhCbEpUSXlKVE5CSlRJeWMzUnlhVzVuSlRJeUpUSkRKVEl5ZG1Gc2RXVWxNaklsTTBFbE1qSWxNaklsTWtNbE1qSmpZWFJsWjI5eWVTVXlNaVV6UVNVeU1tUmxabUYxYkhRbE1qSWxNa01sTWpKcFpDVXlNaVV6UVNVeU1uTlpSMUZQUVhSTVpuZzRPVFEzTnpBbE1qSWxOMFFsTWtNbE4wSWxNakp1WVcxbEpUSXlKVE5CSlRJeUpVVTJKVGc1SlRnd0pVVTJKVGxESlRnNUpVVTRKVGd3SlRnMUpUSXlKVEpESlRJeWRIbHdaU1V5TWlVelFTVXlNbk4wY21sdVp5VXlNaVV5UXlVeU1uWmhiSFZsSlRJeUpUTkJKVEl5SlRJeUpUSkRKVEl5WTJGMFpXZHZjbmtsTWpJbE0wRWxNakprWldaaGRXeDBKVEl5SlRKREpUSXlhV1FsTWpJbE0wRWxNakppUTNobVNYQlNlRU53TmpVNE5EUXhKVEl5SlRkRUpUSkRKVGRDSlRJeWJtRnRaU1V5TWlVelFTVXlNaVZGT0NWQ1JpVTVSU1ZGTmlVNFJTVkJOU1V5TWlVeVF5VXlNblI1Y0dVbE1qSWxNMEVsTWpKc2FXNXJKVEl5SlRKREpUSXlkbUZzZFdVbE1qSWxNMEVsTWpJbE1qSWxNa01sTWpKallYUmxaMjl5ZVNVeU1pVXpRU1V5TW1SbFptRjFiSFFsTWpJbE1rTWxNakpwWkNVeU1pVXpRU1V5TW1ocWFXTklkVkZDUVVNeE5UVTFOVFVsTWpJbE4wUWxNa01sTjBJbE1qSnVZVzFsSlRJeUpUTkJKVEl5SlVVMEpVSkZKVUpHSlVVM0pVRkRKVUpCSlRJeUpUSkRKVEl5ZEhsd1pTVXlNaVV6UVNVeU1uTjBjbWx1WnlVeU1pVXlReVV5TW5aaGJIVmxKVEl5SlROQkpUSXlKVEl5SlRKREpUSXlZMkYwWldkdmNua2xNaklsTTBFbE1qSmtaV1poZFd4MEpUSXlKVEpESlRJeWFXUWxNaklsTTBFbE1qSnBhbGg0VmxGb2JtUjNNamN6TXpFekpUSXlKVGRFSlRWRUpUSkRKVEl5Y0hKdmNITWxNaklsTTBFbE4wSWxNako0SlRJeUpUTkJOREV5SlRKREpUSXllU1V5TWlVelFUUXlOaTR6TXpNek16VTROelkwTmpRNE5DVXlReVV5TW5jbE1qSWxNMEV4TURBbE1rTWxNakpvSlRJeUpUTkJOREFsTWtNbE1qSjZhVzVrWlhnbE1qSWxNMEV4TkNVeVF5VXlNbUZ1WjJ4bEpUSXlKVE5CTUNVM1JDVXlReVV5TW5Ob1lYQmxVM1I1YkdVbE1qSWxNMEVsTjBJbE1qSmhiSEJvWVNVeU1pVXpRVEVsTjBRbE1rTWxNakpzYVc1bFUzUjViR1VsTWpJbE0wRWxOMElsTWpKc2FXNWxWMmxrZEdnbE1qSWxNMEV4TGpVbE4wUWxNa01sTWpKbWFXeHNVM1I1YkdVbE1qSWxNMEVsTjBJbE4wUWxNa01sTWpKMGFHVnRaU1V5TWlVelFTVTNRaVUzUkNVeVF5VXlNbkJoZEdnbE1qSWxNMEVsTlVJbE4wSWxNakpzYVc1bFUzUjViR1VsTWpJbE0wRWxOMElsTWpKc2FXNWxWMmxrZEdnbE1qSWxNMEV3SlRkRUpUSkRKVEl5Wm1sc2JGTjBlV3hsSlRJeUpUTkJKVGRDSlRJeWRIbHdaU1V5TWlVelFTVXlNbTV2Ym1VbE1qSWxOMFFsTWtNbE1qSmhZM1JwYjI1ekpUSXlKVE5CSlRWQ0pUZENKVEl5WVdOMGFXOXVKVEl5SlROQkpUSXliVzkyWlNVeU1pVXlReVV5TW5nbE1qSWxNMEVsTWpJd0pUSXlKVEpESlRJeWVTVXlNaVV6UVNVeU1qQWxNaklsTjBRbE1rTWxOMElsTWpKaFkzUnBiMjRsTWpJbE0wRWxNakpzYVc1bEpUSXlKVEpESlRJeWVDVXlNaVV6UVNVeU1uY2xNaklsTWtNbE1qSjVKVEl5SlROQkpUSXlNQ1V5TWlVM1JDVXlReVUzUWlVeU1tRmpkR2x2YmlVeU1pVXpRU1V5TW14cGJtVWxNaklsTWtNbE1qSjRKVEl5SlROQkpUSXlkeVV5TWlVeVF5VXlNbmtsTWpJbE0wRWxNakpvSlRJeUpUZEVKVEpESlRkQ0pUSXlZV04wYVc5dUpUSXlKVE5CSlRJeWJHbHVaU1V5TWlVeVF5VXlNbmdsTWpJbE0wRWxNakl3SlRJeUpUSkRKVEl5ZVNVeU1pVXpRU1V5TW1nbE1qSWxOMFFsTWtNbE4wSWxNakpoWTNScGIyNGxNaklsTTBFbE1qSmpiRzl6WlNVeU1pVTNSQ1UxUkNVM1JDVTFSQ1V5UXlVeU1tWnZiblJUZEhsc1pTVXlNaVV6UVNVM1FpVTNSQ1V5UXlVeU1uUmxlSFJDYkc5amF5VXlNaVV6UVNVMVFpVTNRaVV5TW5CdmMybDBhVzl1SlRJeUpUTkJKVGRDSlRJeWVDVXlNaVV6UVRBbE1rTWxNako1SlRJeUpUTkJNQ1V5UXlVeU1uY2xNaklsTTBFbE1qSjNKVEl5SlRKREpUSXlhQ1V5TWlVelFTVXlNbWdsTWpJbE4wUWxNa01sTWpKMFpYaDBKVEl5SlROQkpUSXlKVVUxSlRrd0pVRTJKVEl5SlRkRUpUVkVKVEpESlRJeVlXNWphRzl5Y3lVeU1pVXpRU1UxUWlVM1FpVXlNbmdsTWpJbE0wRWxNakozSlRKR01pVXlNaVV5UXlVeU1ua2xNaklsTTBFbE1qSXdKVEl5SlRkRUpUSkRKVGRDSlRJeWVDVXlNaVV6UVNVeU1uY2xNa1l5SlRJeUpUSkRKVEl5ZVNVeU1pVXpRU1V5TW1nbE1qSWxOMFFsTWtNbE4wSWxNako0SlRJeUpUTkJKVEl5TUNVeU1pVXlReVV5TW5rbE1qSWxNMEVsTWpKb0pUSkdNaVV5TWlVM1JDVXlReVUzUWlVeU1uZ2xNaklsTTBFbE1qSjNKVEl5SlRKREpUSXllU1V5TWlVelFTVXlNbWdsTWtZeUpUSXlKVGRFSlRWRUpUZEVKVGRFSlRKREpUSXlkR2hsYldVbE1qSWxNMEVsTjBJbE1qSnVZVzFsSlRJeUpUTkJKVEl5WTI5c2IzSm1kV3hmZVdWc2JHOTNKVEl5SlRKREpUSXljMmhoY0dVbE1qSWxNMEVsTjBJbE1qSm1iMjUwVTNSNWJHVWxNaklsTTBFbE4wSWxNakptYjI1MFJtRnRhV3g1SlRJeUpUTkJKVEl5SlVVMUpVSkZKVUZGSlVVNEpVSkVKVUZHSlVVNUpUbENKVGcxSlVVNUpVSkNKVGt4SlRJeUpUSkRKVEl5YzJsNlpTVXlNaVV6UVRFekpUSkRKVEl5WTI5c2IzSWxNaklsTTBFbE1qSTFNQ1V5UXpVd0pUSkROVEFsTWpJbE1rTWxNakppYjJ4a0pUSXlKVE5CWm1Gc2MyVWxNa01sTWpKcGRHRnNhV01sTWpJbE0wRm1ZV3h6WlNVM1JDVXlReVV5TW1acGJHeFRkSGxzWlNVeU1pVXpRU1UzUWlVeU1uUjVjR1VsTWpJbE0wRWxNakp6YjJ4cFpDVXlNaVV5UXlVeU1tTnZiRzl5SlRJeUpUTkJKVEl5TWpVMUpUSkRNalUxSlRKRE1qTTNKVEl5SlRkRUpUSkRKVEl5YkdsdVpWTjBlV3hsSlRJeUpUTkJKVGRDSlRJeWJHbHVaVmRwWkhSb0pUSXlKVE5CTWlVeVF5VXlNbXhwYm1WRGIyeHZjaVV5TWlVelFTVXlNalV3SlRKRE5UQWxNa00xTUNVeU1pVTNSQ1UzUkNVeVF5VXlNbXhwYm10bGNpVXlNaVV6UVNVM1FpVXlNbVp2Ym5SVGRIbHNaU1V5TWlVelFTVTNRaVV5TW1admJuUkdZVzFwYkhrbE1qSWxNMEVsTWpJbFJUVWxRa1VsUVVVbFJUZ2xRa1FsUVVZbFJUa2xPVUlsT0RVbFJUa2xRa0lsT1RFbE1qSWxNa01sTWpKemFYcGxKVEl5SlROQk1UTWxNa01sTWpKamIyeHZjaVV5TWlVelFTVXlNalV3SlRKRE5UQWxNa00xTUNVeU1pVXlReVV5TW1KdmJHUWxNaklsTTBGbVlXeHpaU1V5UXlVeU1tbDBZV3hwWXlVeU1pVXpRV1poYkhObEpUZEVKVEpESlRJeWJHbHVaVk4wZVd4bEpUSXlKVE5CSlRkQ0pUSXliR2x1WlZkcFpIUm9KVEl5SlROQk1pVXlReVV5TW14cGJtVkRiMnh2Y2lVeU1pVXpRU1V5TWpVd0pUSkROVEFsTWtNMU1DVXlNaVUzUkNVM1JDVTNSQ1UzUkE9PSIsCgkiRmlsZUlkIiA6ICJwb19iaGFjamdiaWhmZWZnYSIKfQo="/>
    </extobj>
  </extobjs>
</s:customData>
</file>

<file path=customXml/itemProps1.xml><?xml version="1.0" encoding="utf-8"?>
<ds:datastoreItem xmlns:ds="http://schemas.openxmlformats.org/officeDocument/2006/customXml" ds:itemID="{49D53AB7-DEE1-4964-9318-B91EA694E577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419</Words>
  <Application>Microsoft Office PowerPoint</Application>
  <PresentationFormat>宽屏</PresentationFormat>
  <Paragraphs>136</Paragraphs>
  <Slides>39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LL PixelFun</vt:lpstr>
      <vt:lpstr>LL PixelFun Rounded</vt:lpstr>
      <vt:lpstr>阿里巴巴普惠体 R</vt:lpstr>
      <vt:lpstr>等线</vt:lpstr>
      <vt:lpstr>等线 Light</vt:lpstr>
      <vt:lpstr>字制区喜脉体</vt:lpstr>
      <vt:lpstr>Arial</vt:lpstr>
      <vt:lpstr>51PPT模板网   www.51pptmoban.com</vt:lpstr>
      <vt:lpstr>1_51PPT模板网   www.51pptmoban.com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51PPT模板网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游戏像素风活动策划ppt模板</dc:title>
  <dc:creator>乌乌</dc:creator>
  <cp:keywords>P界达人</cp:keywords>
  <dc:description>www.51pptmoban.com</dc:description>
  <cp:lastModifiedBy>晟涵 左</cp:lastModifiedBy>
  <cp:revision>4</cp:revision>
  <dcterms:created xsi:type="dcterms:W3CDTF">2023-12-19T05:37:01Z</dcterms:created>
  <dcterms:modified xsi:type="dcterms:W3CDTF">2023-12-19T05:53:41Z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2052-0.0.0.0</vt:lpwstr>
  </property>
</Properties>
</file>